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94" r:id="rId2"/>
    <p:sldMasterId id="2147483667" r:id="rId3"/>
  </p:sldMasterIdLst>
  <p:notesMasterIdLst>
    <p:notesMasterId r:id="rId30"/>
  </p:notesMasterIdLst>
  <p:handoutMasterIdLst>
    <p:handoutMasterId r:id="rId31"/>
  </p:handoutMasterIdLst>
  <p:sldIdLst>
    <p:sldId id="350" r:id="rId4"/>
    <p:sldId id="323" r:id="rId5"/>
    <p:sldId id="362" r:id="rId6"/>
    <p:sldId id="383" r:id="rId7"/>
    <p:sldId id="406" r:id="rId8"/>
    <p:sldId id="387" r:id="rId9"/>
    <p:sldId id="409" r:id="rId10"/>
    <p:sldId id="415" r:id="rId11"/>
    <p:sldId id="391" r:id="rId12"/>
    <p:sldId id="388" r:id="rId13"/>
    <p:sldId id="390" r:id="rId14"/>
    <p:sldId id="371" r:id="rId15"/>
    <p:sldId id="412" r:id="rId16"/>
    <p:sldId id="417" r:id="rId17"/>
    <p:sldId id="372" r:id="rId18"/>
    <p:sldId id="373" r:id="rId19"/>
    <p:sldId id="413" r:id="rId20"/>
    <p:sldId id="419" r:id="rId21"/>
    <p:sldId id="377" r:id="rId22"/>
    <p:sldId id="378" r:id="rId23"/>
    <p:sldId id="379" r:id="rId24"/>
    <p:sldId id="380" r:id="rId25"/>
    <p:sldId id="408" r:id="rId26"/>
    <p:sldId id="386" r:id="rId27"/>
    <p:sldId id="414" r:id="rId28"/>
    <p:sldId id="352" r:id="rId29"/>
  </p:sldIdLst>
  <p:sldSz cx="9144000" cy="6858000" type="screen4x3"/>
  <p:notesSz cx="6858000" cy="9144000"/>
  <p:defaultTextStyle>
    <a:defPPr>
      <a:defRPr lang="de-DE"/>
    </a:defPPr>
    <a:lvl1pPr marL="0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10774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21549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32323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43098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53872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64647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75421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86196" algn="l" defTabSz="31077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dine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C800"/>
    <a:srgbClr val="00DB00"/>
    <a:srgbClr val="01ACC6"/>
    <a:srgbClr val="00ACC6"/>
    <a:srgbClr val="FF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22924" autoAdjust="0"/>
    <p:restoredTop sz="94148" autoAdjust="0"/>
  </p:normalViewPr>
  <p:slideViewPr>
    <p:cSldViewPr snapToGrid="0" snapToObjects="1" showGuides="1">
      <p:cViewPr>
        <p:scale>
          <a:sx n="103" d="100"/>
          <a:sy n="103" d="100"/>
        </p:scale>
        <p:origin x="-864" y="264"/>
      </p:cViewPr>
      <p:guideLst>
        <p:guide orient="horz" pos="192"/>
        <p:guide orient="horz" pos="2740"/>
        <p:guide pos="10142"/>
        <p:guide pos="22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OSX:Users:cschmidl:Desktop:chrisCeMM:HOMER:ATAC:ATAC2:analysis:ATAC_ChIP_histone_distribu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OSX:Users:cschmidl:Desktop:chrisCeMM:HOMER:projects:ChIPmentation:hist:hist_centered_PU1_all_PU1_TAG_s300_F3_facto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4931326153978"/>
          <c:y val="0.0720178513540207"/>
          <c:w val="0.390031978856348"/>
          <c:h val="0.843961322066289"/>
        </c:manualLayout>
      </c:layout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Number of peaks</c:v>
                </c:pt>
              </c:strCache>
            </c:strRef>
          </c:tx>
          <c:cat>
            <c:strRef>
              <c:f>Sheet1!$C$2:$C$11</c:f>
              <c:strCache>
                <c:ptCount val="10"/>
                <c:pt idx="0">
                  <c:v>3UTR</c:v>
                </c:pt>
                <c:pt idx="1">
                  <c:v>miRNA</c:v>
                </c:pt>
                <c:pt idx="2">
                  <c:v>ncRNA</c:v>
                </c:pt>
                <c:pt idx="3">
                  <c:v>TTS</c:v>
                </c:pt>
                <c:pt idx="4">
                  <c:v>pseudo</c:v>
                </c:pt>
                <c:pt idx="5">
                  <c:v>Exon</c:v>
                </c:pt>
                <c:pt idx="6">
                  <c:v>Intron</c:v>
                </c:pt>
                <c:pt idx="7">
                  <c:v>Intergenic</c:v>
                </c:pt>
                <c:pt idx="8">
                  <c:v>Promoter</c:v>
                </c:pt>
                <c:pt idx="9">
                  <c:v>5UTR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110.0</c:v>
                </c:pt>
                <c:pt idx="1">
                  <c:v>6.0</c:v>
                </c:pt>
                <c:pt idx="2">
                  <c:v>160.0</c:v>
                </c:pt>
                <c:pt idx="3">
                  <c:v>189.0</c:v>
                </c:pt>
                <c:pt idx="4">
                  <c:v>27.0</c:v>
                </c:pt>
                <c:pt idx="5">
                  <c:v>618.0</c:v>
                </c:pt>
                <c:pt idx="6">
                  <c:v>5274.0</c:v>
                </c:pt>
                <c:pt idx="7">
                  <c:v>5450.0</c:v>
                </c:pt>
                <c:pt idx="8">
                  <c:v>5380.0</c:v>
                </c:pt>
                <c:pt idx="9">
                  <c:v>1673.0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44288477543933"/>
          <c:y val="0.0448627738592212"/>
          <c:w val="0.555283139332846"/>
          <c:h val="0.886614173228346"/>
        </c:manualLayout>
      </c:layout>
      <c:overlay val="0"/>
      <c:txPr>
        <a:bodyPr/>
        <a:lstStyle/>
        <a:p>
          <a:pPr>
            <a:defRPr sz="1400">
              <a:latin typeface="Franklin Gothic Book"/>
              <a:cs typeface="Franklin Gothic Book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/>
              <a:t>Histone modifications around ATAC-seq peaks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76831448474942"/>
          <c:y val="0.142816617948679"/>
          <c:w val="0.814558233905468"/>
          <c:h val="0.6667000401206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Input Coverage</c:v>
                </c:pt>
              </c:strCache>
            </c:strRef>
          </c:tx>
          <c:marker>
            <c:symbol val="none"/>
          </c:marker>
          <c:xVal>
            <c:numRef>
              <c:f>Sheet1!$A$2:$A$252</c:f>
              <c:numCache>
                <c:formatCode>General</c:formatCode>
                <c:ptCount val="251"/>
                <c:pt idx="0">
                  <c:v>-2500.0</c:v>
                </c:pt>
                <c:pt idx="1">
                  <c:v>-2480.0</c:v>
                </c:pt>
                <c:pt idx="2">
                  <c:v>-2460.0</c:v>
                </c:pt>
                <c:pt idx="3">
                  <c:v>-2440.0</c:v>
                </c:pt>
                <c:pt idx="4">
                  <c:v>-2420.0</c:v>
                </c:pt>
                <c:pt idx="5">
                  <c:v>-2400.0</c:v>
                </c:pt>
                <c:pt idx="6">
                  <c:v>-2380.0</c:v>
                </c:pt>
                <c:pt idx="7">
                  <c:v>-2360.0</c:v>
                </c:pt>
                <c:pt idx="8">
                  <c:v>-2340.0</c:v>
                </c:pt>
                <c:pt idx="9">
                  <c:v>-2320.0</c:v>
                </c:pt>
                <c:pt idx="10">
                  <c:v>-2300.0</c:v>
                </c:pt>
                <c:pt idx="11">
                  <c:v>-2280.0</c:v>
                </c:pt>
                <c:pt idx="12">
                  <c:v>-2260.0</c:v>
                </c:pt>
                <c:pt idx="13">
                  <c:v>-2240.0</c:v>
                </c:pt>
                <c:pt idx="14">
                  <c:v>-2220.0</c:v>
                </c:pt>
                <c:pt idx="15">
                  <c:v>-2200.0</c:v>
                </c:pt>
                <c:pt idx="16">
                  <c:v>-2180.0</c:v>
                </c:pt>
                <c:pt idx="17">
                  <c:v>-2160.0</c:v>
                </c:pt>
                <c:pt idx="18">
                  <c:v>-2140.0</c:v>
                </c:pt>
                <c:pt idx="19">
                  <c:v>-2120.0</c:v>
                </c:pt>
                <c:pt idx="20">
                  <c:v>-2100.0</c:v>
                </c:pt>
                <c:pt idx="21">
                  <c:v>-2080.0</c:v>
                </c:pt>
                <c:pt idx="22">
                  <c:v>-2060.0</c:v>
                </c:pt>
                <c:pt idx="23">
                  <c:v>-2040.0</c:v>
                </c:pt>
                <c:pt idx="24">
                  <c:v>-2020.0</c:v>
                </c:pt>
                <c:pt idx="25">
                  <c:v>-2000.0</c:v>
                </c:pt>
                <c:pt idx="26">
                  <c:v>-1980.0</c:v>
                </c:pt>
                <c:pt idx="27">
                  <c:v>-1960.0</c:v>
                </c:pt>
                <c:pt idx="28">
                  <c:v>-1940.0</c:v>
                </c:pt>
                <c:pt idx="29">
                  <c:v>-1920.0</c:v>
                </c:pt>
                <c:pt idx="30">
                  <c:v>-1900.0</c:v>
                </c:pt>
                <c:pt idx="31">
                  <c:v>-1880.0</c:v>
                </c:pt>
                <c:pt idx="32">
                  <c:v>-1860.0</c:v>
                </c:pt>
                <c:pt idx="33">
                  <c:v>-1840.0</c:v>
                </c:pt>
                <c:pt idx="34">
                  <c:v>-1820.0</c:v>
                </c:pt>
                <c:pt idx="35">
                  <c:v>-1800.0</c:v>
                </c:pt>
                <c:pt idx="36">
                  <c:v>-1780.0</c:v>
                </c:pt>
                <c:pt idx="37">
                  <c:v>-1760.0</c:v>
                </c:pt>
                <c:pt idx="38">
                  <c:v>-1740.0</c:v>
                </c:pt>
                <c:pt idx="39">
                  <c:v>-1720.0</c:v>
                </c:pt>
                <c:pt idx="40">
                  <c:v>-1700.0</c:v>
                </c:pt>
                <c:pt idx="41">
                  <c:v>-1680.0</c:v>
                </c:pt>
                <c:pt idx="42">
                  <c:v>-1660.0</c:v>
                </c:pt>
                <c:pt idx="43">
                  <c:v>-1640.0</c:v>
                </c:pt>
                <c:pt idx="44">
                  <c:v>-1620.0</c:v>
                </c:pt>
                <c:pt idx="45">
                  <c:v>-1600.0</c:v>
                </c:pt>
                <c:pt idx="46">
                  <c:v>-1580.0</c:v>
                </c:pt>
                <c:pt idx="47">
                  <c:v>-1560.0</c:v>
                </c:pt>
                <c:pt idx="48">
                  <c:v>-1540.0</c:v>
                </c:pt>
                <c:pt idx="49">
                  <c:v>-1520.0</c:v>
                </c:pt>
                <c:pt idx="50">
                  <c:v>-1500.0</c:v>
                </c:pt>
                <c:pt idx="51">
                  <c:v>-1480.0</c:v>
                </c:pt>
                <c:pt idx="52">
                  <c:v>-1460.0</c:v>
                </c:pt>
                <c:pt idx="53">
                  <c:v>-1440.0</c:v>
                </c:pt>
                <c:pt idx="54">
                  <c:v>-1420.0</c:v>
                </c:pt>
                <c:pt idx="55">
                  <c:v>-1400.0</c:v>
                </c:pt>
                <c:pt idx="56">
                  <c:v>-1380.0</c:v>
                </c:pt>
                <c:pt idx="57">
                  <c:v>-1360.0</c:v>
                </c:pt>
                <c:pt idx="58">
                  <c:v>-1340.0</c:v>
                </c:pt>
                <c:pt idx="59">
                  <c:v>-1320.0</c:v>
                </c:pt>
                <c:pt idx="60">
                  <c:v>-1300.0</c:v>
                </c:pt>
                <c:pt idx="61">
                  <c:v>-1280.0</c:v>
                </c:pt>
                <c:pt idx="62">
                  <c:v>-1260.0</c:v>
                </c:pt>
                <c:pt idx="63">
                  <c:v>-1240.0</c:v>
                </c:pt>
                <c:pt idx="64">
                  <c:v>-1220.0</c:v>
                </c:pt>
                <c:pt idx="65">
                  <c:v>-1200.0</c:v>
                </c:pt>
                <c:pt idx="66">
                  <c:v>-1180.0</c:v>
                </c:pt>
                <c:pt idx="67">
                  <c:v>-1160.0</c:v>
                </c:pt>
                <c:pt idx="68">
                  <c:v>-1140.0</c:v>
                </c:pt>
                <c:pt idx="69">
                  <c:v>-1120.0</c:v>
                </c:pt>
                <c:pt idx="70">
                  <c:v>-1100.0</c:v>
                </c:pt>
                <c:pt idx="71">
                  <c:v>-1080.0</c:v>
                </c:pt>
                <c:pt idx="72">
                  <c:v>-1060.0</c:v>
                </c:pt>
                <c:pt idx="73">
                  <c:v>-1040.0</c:v>
                </c:pt>
                <c:pt idx="74">
                  <c:v>-1020.0</c:v>
                </c:pt>
                <c:pt idx="75">
                  <c:v>-1000.0</c:v>
                </c:pt>
                <c:pt idx="76">
                  <c:v>-980.0</c:v>
                </c:pt>
                <c:pt idx="77">
                  <c:v>-960.0</c:v>
                </c:pt>
                <c:pt idx="78">
                  <c:v>-940.0</c:v>
                </c:pt>
                <c:pt idx="79">
                  <c:v>-920.0</c:v>
                </c:pt>
                <c:pt idx="80">
                  <c:v>-900.0</c:v>
                </c:pt>
                <c:pt idx="81">
                  <c:v>-880.0</c:v>
                </c:pt>
                <c:pt idx="82">
                  <c:v>-860.0</c:v>
                </c:pt>
                <c:pt idx="83">
                  <c:v>-840.0</c:v>
                </c:pt>
                <c:pt idx="84">
                  <c:v>-820.0</c:v>
                </c:pt>
                <c:pt idx="85">
                  <c:v>-800.0</c:v>
                </c:pt>
                <c:pt idx="86">
                  <c:v>-780.0</c:v>
                </c:pt>
                <c:pt idx="87">
                  <c:v>-760.0</c:v>
                </c:pt>
                <c:pt idx="88">
                  <c:v>-740.0</c:v>
                </c:pt>
                <c:pt idx="89">
                  <c:v>-720.0</c:v>
                </c:pt>
                <c:pt idx="90">
                  <c:v>-700.0</c:v>
                </c:pt>
                <c:pt idx="91">
                  <c:v>-680.0</c:v>
                </c:pt>
                <c:pt idx="92">
                  <c:v>-660.0</c:v>
                </c:pt>
                <c:pt idx="93">
                  <c:v>-640.0</c:v>
                </c:pt>
                <c:pt idx="94">
                  <c:v>-620.0</c:v>
                </c:pt>
                <c:pt idx="95">
                  <c:v>-600.0</c:v>
                </c:pt>
                <c:pt idx="96">
                  <c:v>-580.0</c:v>
                </c:pt>
                <c:pt idx="97">
                  <c:v>-560.0</c:v>
                </c:pt>
                <c:pt idx="98">
                  <c:v>-540.0</c:v>
                </c:pt>
                <c:pt idx="99">
                  <c:v>-520.0</c:v>
                </c:pt>
                <c:pt idx="100">
                  <c:v>-500.0</c:v>
                </c:pt>
                <c:pt idx="101">
                  <c:v>-480.0</c:v>
                </c:pt>
                <c:pt idx="102">
                  <c:v>-460.0</c:v>
                </c:pt>
                <c:pt idx="103">
                  <c:v>-440.0</c:v>
                </c:pt>
                <c:pt idx="104">
                  <c:v>-420.0</c:v>
                </c:pt>
                <c:pt idx="105">
                  <c:v>-400.0</c:v>
                </c:pt>
                <c:pt idx="106">
                  <c:v>-380.0</c:v>
                </c:pt>
                <c:pt idx="107">
                  <c:v>-360.0</c:v>
                </c:pt>
                <c:pt idx="108">
                  <c:v>-340.0</c:v>
                </c:pt>
                <c:pt idx="109">
                  <c:v>-320.0</c:v>
                </c:pt>
                <c:pt idx="110">
                  <c:v>-300.0</c:v>
                </c:pt>
                <c:pt idx="111">
                  <c:v>-280.0</c:v>
                </c:pt>
                <c:pt idx="112">
                  <c:v>-260.0</c:v>
                </c:pt>
                <c:pt idx="113">
                  <c:v>-240.0</c:v>
                </c:pt>
                <c:pt idx="114">
                  <c:v>-220.0</c:v>
                </c:pt>
                <c:pt idx="115">
                  <c:v>-200.0</c:v>
                </c:pt>
                <c:pt idx="116">
                  <c:v>-180.0</c:v>
                </c:pt>
                <c:pt idx="117">
                  <c:v>-160.0</c:v>
                </c:pt>
                <c:pt idx="118">
                  <c:v>-140.0</c:v>
                </c:pt>
                <c:pt idx="119">
                  <c:v>-120.0</c:v>
                </c:pt>
                <c:pt idx="120">
                  <c:v>-100.0</c:v>
                </c:pt>
                <c:pt idx="121">
                  <c:v>-80.0</c:v>
                </c:pt>
                <c:pt idx="122">
                  <c:v>-60.0</c:v>
                </c:pt>
                <c:pt idx="123">
                  <c:v>-40.0</c:v>
                </c:pt>
                <c:pt idx="124">
                  <c:v>-20.0</c:v>
                </c:pt>
                <c:pt idx="125">
                  <c:v>0.0</c:v>
                </c:pt>
                <c:pt idx="126">
                  <c:v>20.0</c:v>
                </c:pt>
                <c:pt idx="127">
                  <c:v>40.0</c:v>
                </c:pt>
                <c:pt idx="128">
                  <c:v>60.0</c:v>
                </c:pt>
                <c:pt idx="129">
                  <c:v>80.0</c:v>
                </c:pt>
                <c:pt idx="130">
                  <c:v>100.0</c:v>
                </c:pt>
                <c:pt idx="131">
                  <c:v>120.0</c:v>
                </c:pt>
                <c:pt idx="132">
                  <c:v>140.0</c:v>
                </c:pt>
                <c:pt idx="133">
                  <c:v>160.0</c:v>
                </c:pt>
                <c:pt idx="134">
                  <c:v>180.0</c:v>
                </c:pt>
                <c:pt idx="135">
                  <c:v>200.0</c:v>
                </c:pt>
                <c:pt idx="136">
                  <c:v>220.0</c:v>
                </c:pt>
                <c:pt idx="137">
                  <c:v>240.0</c:v>
                </c:pt>
                <c:pt idx="138">
                  <c:v>260.0</c:v>
                </c:pt>
                <c:pt idx="139">
                  <c:v>280.0</c:v>
                </c:pt>
                <c:pt idx="140">
                  <c:v>300.0</c:v>
                </c:pt>
                <c:pt idx="141">
                  <c:v>320.0</c:v>
                </c:pt>
                <c:pt idx="142">
                  <c:v>340.0</c:v>
                </c:pt>
                <c:pt idx="143">
                  <c:v>360.0</c:v>
                </c:pt>
                <c:pt idx="144">
                  <c:v>380.0</c:v>
                </c:pt>
                <c:pt idx="145">
                  <c:v>400.0</c:v>
                </c:pt>
                <c:pt idx="146">
                  <c:v>420.0</c:v>
                </c:pt>
                <c:pt idx="147">
                  <c:v>440.0</c:v>
                </c:pt>
                <c:pt idx="148">
                  <c:v>460.0</c:v>
                </c:pt>
                <c:pt idx="149">
                  <c:v>480.0</c:v>
                </c:pt>
                <c:pt idx="150">
                  <c:v>500.0</c:v>
                </c:pt>
                <c:pt idx="151">
                  <c:v>520.0</c:v>
                </c:pt>
                <c:pt idx="152">
                  <c:v>540.0</c:v>
                </c:pt>
                <c:pt idx="153">
                  <c:v>560.0</c:v>
                </c:pt>
                <c:pt idx="154">
                  <c:v>580.0</c:v>
                </c:pt>
                <c:pt idx="155">
                  <c:v>600.0</c:v>
                </c:pt>
                <c:pt idx="156">
                  <c:v>620.0</c:v>
                </c:pt>
                <c:pt idx="157">
                  <c:v>640.0</c:v>
                </c:pt>
                <c:pt idx="158">
                  <c:v>660.0</c:v>
                </c:pt>
                <c:pt idx="159">
                  <c:v>680.0</c:v>
                </c:pt>
                <c:pt idx="160">
                  <c:v>700.0</c:v>
                </c:pt>
                <c:pt idx="161">
                  <c:v>720.0</c:v>
                </c:pt>
                <c:pt idx="162">
                  <c:v>740.0</c:v>
                </c:pt>
                <c:pt idx="163">
                  <c:v>760.0</c:v>
                </c:pt>
                <c:pt idx="164">
                  <c:v>780.0</c:v>
                </c:pt>
                <c:pt idx="165">
                  <c:v>800.0</c:v>
                </c:pt>
                <c:pt idx="166">
                  <c:v>820.0</c:v>
                </c:pt>
                <c:pt idx="167">
                  <c:v>840.0</c:v>
                </c:pt>
                <c:pt idx="168">
                  <c:v>860.0</c:v>
                </c:pt>
                <c:pt idx="169">
                  <c:v>880.0</c:v>
                </c:pt>
                <c:pt idx="170">
                  <c:v>900.0</c:v>
                </c:pt>
                <c:pt idx="171">
                  <c:v>920.0</c:v>
                </c:pt>
                <c:pt idx="172">
                  <c:v>940.0</c:v>
                </c:pt>
                <c:pt idx="173">
                  <c:v>960.0</c:v>
                </c:pt>
                <c:pt idx="174">
                  <c:v>980.0</c:v>
                </c:pt>
                <c:pt idx="175">
                  <c:v>1000.0</c:v>
                </c:pt>
                <c:pt idx="176">
                  <c:v>1020.0</c:v>
                </c:pt>
                <c:pt idx="177">
                  <c:v>1040.0</c:v>
                </c:pt>
                <c:pt idx="178">
                  <c:v>1060.0</c:v>
                </c:pt>
                <c:pt idx="179">
                  <c:v>1080.0</c:v>
                </c:pt>
                <c:pt idx="180">
                  <c:v>1100.0</c:v>
                </c:pt>
                <c:pt idx="181">
                  <c:v>1120.0</c:v>
                </c:pt>
                <c:pt idx="182">
                  <c:v>1140.0</c:v>
                </c:pt>
                <c:pt idx="183">
                  <c:v>1160.0</c:v>
                </c:pt>
                <c:pt idx="184">
                  <c:v>1180.0</c:v>
                </c:pt>
                <c:pt idx="185">
                  <c:v>1200.0</c:v>
                </c:pt>
                <c:pt idx="186">
                  <c:v>1220.0</c:v>
                </c:pt>
                <c:pt idx="187">
                  <c:v>1240.0</c:v>
                </c:pt>
                <c:pt idx="188">
                  <c:v>1260.0</c:v>
                </c:pt>
                <c:pt idx="189">
                  <c:v>1280.0</c:v>
                </c:pt>
                <c:pt idx="190">
                  <c:v>1300.0</c:v>
                </c:pt>
                <c:pt idx="191">
                  <c:v>1320.0</c:v>
                </c:pt>
                <c:pt idx="192">
                  <c:v>1340.0</c:v>
                </c:pt>
                <c:pt idx="193">
                  <c:v>1360.0</c:v>
                </c:pt>
                <c:pt idx="194">
                  <c:v>1380.0</c:v>
                </c:pt>
                <c:pt idx="195">
                  <c:v>1400.0</c:v>
                </c:pt>
                <c:pt idx="196">
                  <c:v>1420.0</c:v>
                </c:pt>
                <c:pt idx="197">
                  <c:v>1440.0</c:v>
                </c:pt>
                <c:pt idx="198">
                  <c:v>1460.0</c:v>
                </c:pt>
                <c:pt idx="199">
                  <c:v>1480.0</c:v>
                </c:pt>
                <c:pt idx="200">
                  <c:v>1500.0</c:v>
                </c:pt>
                <c:pt idx="201">
                  <c:v>1520.0</c:v>
                </c:pt>
                <c:pt idx="202">
                  <c:v>1540.0</c:v>
                </c:pt>
                <c:pt idx="203">
                  <c:v>1560.0</c:v>
                </c:pt>
                <c:pt idx="204">
                  <c:v>1580.0</c:v>
                </c:pt>
                <c:pt idx="205">
                  <c:v>1600.0</c:v>
                </c:pt>
                <c:pt idx="206">
                  <c:v>1620.0</c:v>
                </c:pt>
                <c:pt idx="207">
                  <c:v>1640.0</c:v>
                </c:pt>
                <c:pt idx="208">
                  <c:v>1660.0</c:v>
                </c:pt>
                <c:pt idx="209">
                  <c:v>1680.0</c:v>
                </c:pt>
                <c:pt idx="210">
                  <c:v>1700.0</c:v>
                </c:pt>
                <c:pt idx="211">
                  <c:v>1720.0</c:v>
                </c:pt>
                <c:pt idx="212">
                  <c:v>1740.0</c:v>
                </c:pt>
                <c:pt idx="213">
                  <c:v>1760.0</c:v>
                </c:pt>
                <c:pt idx="214">
                  <c:v>1780.0</c:v>
                </c:pt>
                <c:pt idx="215">
                  <c:v>1800.0</c:v>
                </c:pt>
                <c:pt idx="216">
                  <c:v>1820.0</c:v>
                </c:pt>
                <c:pt idx="217">
                  <c:v>1840.0</c:v>
                </c:pt>
                <c:pt idx="218">
                  <c:v>1860.0</c:v>
                </c:pt>
                <c:pt idx="219">
                  <c:v>1880.0</c:v>
                </c:pt>
                <c:pt idx="220">
                  <c:v>1900.0</c:v>
                </c:pt>
                <c:pt idx="221">
                  <c:v>1920.0</c:v>
                </c:pt>
                <c:pt idx="222">
                  <c:v>1940.0</c:v>
                </c:pt>
                <c:pt idx="223">
                  <c:v>1960.0</c:v>
                </c:pt>
                <c:pt idx="224">
                  <c:v>1980.0</c:v>
                </c:pt>
                <c:pt idx="225">
                  <c:v>2000.0</c:v>
                </c:pt>
                <c:pt idx="226">
                  <c:v>2020.0</c:v>
                </c:pt>
                <c:pt idx="227">
                  <c:v>2040.0</c:v>
                </c:pt>
                <c:pt idx="228">
                  <c:v>2060.0</c:v>
                </c:pt>
                <c:pt idx="229">
                  <c:v>2080.0</c:v>
                </c:pt>
                <c:pt idx="230">
                  <c:v>2100.0</c:v>
                </c:pt>
                <c:pt idx="231">
                  <c:v>2120.0</c:v>
                </c:pt>
                <c:pt idx="232">
                  <c:v>2140.0</c:v>
                </c:pt>
                <c:pt idx="233">
                  <c:v>2160.0</c:v>
                </c:pt>
                <c:pt idx="234">
                  <c:v>2180.0</c:v>
                </c:pt>
                <c:pt idx="235">
                  <c:v>2200.0</c:v>
                </c:pt>
                <c:pt idx="236">
                  <c:v>2220.0</c:v>
                </c:pt>
                <c:pt idx="237">
                  <c:v>2240.0</c:v>
                </c:pt>
                <c:pt idx="238">
                  <c:v>2260.0</c:v>
                </c:pt>
                <c:pt idx="239">
                  <c:v>2280.0</c:v>
                </c:pt>
                <c:pt idx="240">
                  <c:v>2300.0</c:v>
                </c:pt>
                <c:pt idx="241">
                  <c:v>2320.0</c:v>
                </c:pt>
                <c:pt idx="242">
                  <c:v>2340.0</c:v>
                </c:pt>
                <c:pt idx="243">
                  <c:v>2360.0</c:v>
                </c:pt>
                <c:pt idx="244">
                  <c:v>2380.0</c:v>
                </c:pt>
                <c:pt idx="245">
                  <c:v>2400.0</c:v>
                </c:pt>
                <c:pt idx="246">
                  <c:v>2420.0</c:v>
                </c:pt>
                <c:pt idx="247">
                  <c:v>2440.0</c:v>
                </c:pt>
                <c:pt idx="248">
                  <c:v>2460.0</c:v>
                </c:pt>
                <c:pt idx="249">
                  <c:v>2480.0</c:v>
                </c:pt>
                <c:pt idx="250">
                  <c:v>2500.0</c:v>
                </c:pt>
              </c:numCache>
            </c:numRef>
          </c:xVal>
          <c:yVal>
            <c:numRef>
              <c:f>Sheet1!$B$2:$B$252</c:f>
              <c:numCache>
                <c:formatCode>General</c:formatCode>
                <c:ptCount val="251"/>
                <c:pt idx="0">
                  <c:v>0.211904114454843</c:v>
                </c:pt>
                <c:pt idx="1">
                  <c:v>0.23137710687116</c:v>
                </c:pt>
                <c:pt idx="2">
                  <c:v>0.245584238606606</c:v>
                </c:pt>
                <c:pt idx="3">
                  <c:v>0.258748890308783</c:v>
                </c:pt>
                <c:pt idx="4">
                  <c:v>0.272114018940435</c:v>
                </c:pt>
                <c:pt idx="5">
                  <c:v>0.28574645014472</c:v>
                </c:pt>
                <c:pt idx="6">
                  <c:v>0.299599405971428</c:v>
                </c:pt>
                <c:pt idx="7">
                  <c:v>0.312576945872762</c:v>
                </c:pt>
                <c:pt idx="8">
                  <c:v>0.325795058089466</c:v>
                </c:pt>
                <c:pt idx="9">
                  <c:v>0.338799328248063</c:v>
                </c:pt>
                <c:pt idx="10">
                  <c:v>0.352645601510455</c:v>
                </c:pt>
                <c:pt idx="11">
                  <c:v>0.365950587063264</c:v>
                </c:pt>
                <c:pt idx="12">
                  <c:v>0.379282302873337</c:v>
                </c:pt>
                <c:pt idx="13">
                  <c:v>0.393429291529941</c:v>
                </c:pt>
                <c:pt idx="14">
                  <c:v>0.407128548377384</c:v>
                </c:pt>
                <c:pt idx="15">
                  <c:v>0.420573867780826</c:v>
                </c:pt>
                <c:pt idx="16">
                  <c:v>0.43342443896016</c:v>
                </c:pt>
                <c:pt idx="17">
                  <c:v>0.435108445167748</c:v>
                </c:pt>
                <c:pt idx="18">
                  <c:v>0.435536129283961</c:v>
                </c:pt>
                <c:pt idx="19">
                  <c:v>0.435115127732064</c:v>
                </c:pt>
                <c:pt idx="20">
                  <c:v>0.435536129283961</c:v>
                </c:pt>
                <c:pt idx="21">
                  <c:v>0.435790066727962</c:v>
                </c:pt>
                <c:pt idx="22">
                  <c:v>0.436144242636701</c:v>
                </c:pt>
                <c:pt idx="23">
                  <c:v>0.436545196495651</c:v>
                </c:pt>
                <c:pt idx="24">
                  <c:v>0.437360469342181</c:v>
                </c:pt>
                <c:pt idx="25">
                  <c:v>0.43739388216376</c:v>
                </c:pt>
                <c:pt idx="26">
                  <c:v>0.438022043209448</c:v>
                </c:pt>
                <c:pt idx="27">
                  <c:v>0.43824256783187</c:v>
                </c:pt>
                <c:pt idx="28">
                  <c:v>0.438737077591242</c:v>
                </c:pt>
                <c:pt idx="29">
                  <c:v>0.438536600661767</c:v>
                </c:pt>
                <c:pt idx="30">
                  <c:v>0.439285047865139</c:v>
                </c:pt>
                <c:pt idx="31">
                  <c:v>0.439592445823667</c:v>
                </c:pt>
                <c:pt idx="32">
                  <c:v>0.439993399682617</c:v>
                </c:pt>
                <c:pt idx="33">
                  <c:v>0.439198174529033</c:v>
                </c:pt>
                <c:pt idx="34">
                  <c:v>0.438456409889977</c:v>
                </c:pt>
                <c:pt idx="35">
                  <c:v>0.438389584246819</c:v>
                </c:pt>
                <c:pt idx="36">
                  <c:v>0.440093638147354</c:v>
                </c:pt>
                <c:pt idx="37">
                  <c:v>0.440200559176407</c:v>
                </c:pt>
                <c:pt idx="38">
                  <c:v>0.440835402786411</c:v>
                </c:pt>
                <c:pt idx="39">
                  <c:v>0.441871200255364</c:v>
                </c:pt>
                <c:pt idx="40">
                  <c:v>0.44094900637978</c:v>
                </c:pt>
                <c:pt idx="41">
                  <c:v>0.440568100213778</c:v>
                </c:pt>
                <c:pt idx="42">
                  <c:v>0.441911295641259</c:v>
                </c:pt>
                <c:pt idx="43">
                  <c:v>0.442559504379894</c:v>
                </c:pt>
                <c:pt idx="44">
                  <c:v>0.443234443375792</c:v>
                </c:pt>
                <c:pt idx="45">
                  <c:v>0.444250193151798</c:v>
                </c:pt>
                <c:pt idx="46">
                  <c:v>0.445379546521173</c:v>
                </c:pt>
                <c:pt idx="47">
                  <c:v>0.446201501932019</c:v>
                </c:pt>
                <c:pt idx="48">
                  <c:v>0.447023457342866</c:v>
                </c:pt>
                <c:pt idx="49">
                  <c:v>0.447538014795185</c:v>
                </c:pt>
                <c:pt idx="50">
                  <c:v>0.44826641430561</c:v>
                </c:pt>
                <c:pt idx="51">
                  <c:v>0.4494024502393</c:v>
                </c:pt>
                <c:pt idx="52">
                  <c:v>0.449235386131405</c:v>
                </c:pt>
                <c:pt idx="53">
                  <c:v>0.449696483069197</c:v>
                </c:pt>
                <c:pt idx="54">
                  <c:v>0.450718915409518</c:v>
                </c:pt>
                <c:pt idx="55">
                  <c:v>0.451039678496678</c:v>
                </c:pt>
                <c:pt idx="56">
                  <c:v>0.450885979517414</c:v>
                </c:pt>
                <c:pt idx="57">
                  <c:v>0.452142301608789</c:v>
                </c:pt>
                <c:pt idx="58">
                  <c:v>0.453879768330904</c:v>
                </c:pt>
                <c:pt idx="59">
                  <c:v>0.453418671393112</c:v>
                </c:pt>
                <c:pt idx="60">
                  <c:v>0.454427738604802</c:v>
                </c:pt>
                <c:pt idx="61">
                  <c:v>0.456105062248074</c:v>
                </c:pt>
                <c:pt idx="62">
                  <c:v>0.456058284297863</c:v>
                </c:pt>
                <c:pt idx="63">
                  <c:v>0.456198618148496</c:v>
                </c:pt>
                <c:pt idx="64">
                  <c:v>0.457341336646502</c:v>
                </c:pt>
                <c:pt idx="65">
                  <c:v>0.45825684795777</c:v>
                </c:pt>
                <c:pt idx="66">
                  <c:v>0.458250165393454</c:v>
                </c:pt>
                <c:pt idx="67">
                  <c:v>0.459005295161143</c:v>
                </c:pt>
                <c:pt idx="68">
                  <c:v>0.460328442895676</c:v>
                </c:pt>
                <c:pt idx="69">
                  <c:v>0.46104347727747</c:v>
                </c:pt>
                <c:pt idx="70">
                  <c:v>0.462299799368845</c:v>
                </c:pt>
                <c:pt idx="71">
                  <c:v>0.462480228605372</c:v>
                </c:pt>
                <c:pt idx="72">
                  <c:v>0.463135119908323</c:v>
                </c:pt>
                <c:pt idx="73">
                  <c:v>0.465019603045386</c:v>
                </c:pt>
                <c:pt idx="74">
                  <c:v>0.465995257435497</c:v>
                </c:pt>
                <c:pt idx="75">
                  <c:v>0.467044420033081</c:v>
                </c:pt>
                <c:pt idx="76">
                  <c:v>0.466322703086972</c:v>
                </c:pt>
                <c:pt idx="77">
                  <c:v>0.466142273850445</c:v>
                </c:pt>
                <c:pt idx="78">
                  <c:v>0.46533368356823</c:v>
                </c:pt>
                <c:pt idx="79">
                  <c:v>0.465133206638755</c:v>
                </c:pt>
                <c:pt idx="80">
                  <c:v>0.464825808680227</c:v>
                </c:pt>
                <c:pt idx="81">
                  <c:v>0.465213397410545</c:v>
                </c:pt>
                <c:pt idx="82">
                  <c:v>0.466569957966658</c:v>
                </c:pt>
                <c:pt idx="83">
                  <c:v>0.465908384099391</c:v>
                </c:pt>
                <c:pt idx="84">
                  <c:v>0.465540843062021</c:v>
                </c:pt>
                <c:pt idx="85">
                  <c:v>0.464638696879384</c:v>
                </c:pt>
                <c:pt idx="86">
                  <c:v>0.464378076871067</c:v>
                </c:pt>
                <c:pt idx="87">
                  <c:v>0.465260175360756</c:v>
                </c:pt>
                <c:pt idx="88">
                  <c:v>0.465500747676126</c:v>
                </c:pt>
                <c:pt idx="89">
                  <c:v>0.464819126115911</c:v>
                </c:pt>
                <c:pt idx="90">
                  <c:v>0.463830106597169</c:v>
                </c:pt>
                <c:pt idx="91">
                  <c:v>0.463582851717484</c:v>
                </c:pt>
                <c:pt idx="92">
                  <c:v>0.463435835302536</c:v>
                </c:pt>
                <c:pt idx="93">
                  <c:v>0.462927960414533</c:v>
                </c:pt>
                <c:pt idx="94">
                  <c:v>0.462453498348109</c:v>
                </c:pt>
                <c:pt idx="95">
                  <c:v>0.462106005003686</c:v>
                </c:pt>
                <c:pt idx="96">
                  <c:v>0.461685003451789</c:v>
                </c:pt>
                <c:pt idx="97">
                  <c:v>0.459934171601042</c:v>
                </c:pt>
                <c:pt idx="98">
                  <c:v>0.457474987932818</c:v>
                </c:pt>
                <c:pt idx="99">
                  <c:v>0.457241098181765</c:v>
                </c:pt>
                <c:pt idx="100">
                  <c:v>0.457187637667238</c:v>
                </c:pt>
                <c:pt idx="101">
                  <c:v>0.456205300712811</c:v>
                </c:pt>
                <c:pt idx="102">
                  <c:v>0.455537044281229</c:v>
                </c:pt>
                <c:pt idx="103">
                  <c:v>0.455764251467967</c:v>
                </c:pt>
                <c:pt idx="104">
                  <c:v>0.454928930928489</c:v>
                </c:pt>
                <c:pt idx="105">
                  <c:v>0.454153753467853</c:v>
                </c:pt>
                <c:pt idx="106">
                  <c:v>0.454274039625538</c:v>
                </c:pt>
                <c:pt idx="107">
                  <c:v>0.453612465758271</c:v>
                </c:pt>
                <c:pt idx="108">
                  <c:v>0.453425353957428</c:v>
                </c:pt>
                <c:pt idx="109">
                  <c:v>0.454982391443015</c:v>
                </c:pt>
                <c:pt idx="110">
                  <c:v>0.459018660289774</c:v>
                </c:pt>
                <c:pt idx="111">
                  <c:v>0.465146571767387</c:v>
                </c:pt>
                <c:pt idx="112">
                  <c:v>0.466062083078655</c:v>
                </c:pt>
                <c:pt idx="113">
                  <c:v>0.467699311336033</c:v>
                </c:pt>
                <c:pt idx="114">
                  <c:v>0.470893577078998</c:v>
                </c:pt>
                <c:pt idx="115">
                  <c:v>0.473078775610273</c:v>
                </c:pt>
                <c:pt idx="116">
                  <c:v>0.476306454174817</c:v>
                </c:pt>
                <c:pt idx="117">
                  <c:v>0.478625303992409</c:v>
                </c:pt>
                <c:pt idx="118">
                  <c:v>0.480897375859789</c:v>
                </c:pt>
                <c:pt idx="119">
                  <c:v>0.483162765162855</c:v>
                </c:pt>
                <c:pt idx="120">
                  <c:v>0.484940327270864</c:v>
                </c:pt>
                <c:pt idx="121">
                  <c:v>0.485675409345605</c:v>
                </c:pt>
                <c:pt idx="122">
                  <c:v>0.486784715022032</c:v>
                </c:pt>
                <c:pt idx="123">
                  <c:v>0.490179457694472</c:v>
                </c:pt>
                <c:pt idx="124">
                  <c:v>0.495605699918923</c:v>
                </c:pt>
                <c:pt idx="125">
                  <c:v>0.497349849205354</c:v>
                </c:pt>
                <c:pt idx="126">
                  <c:v>0.493808090117966</c:v>
                </c:pt>
                <c:pt idx="127">
                  <c:v>0.487640083254458</c:v>
                </c:pt>
                <c:pt idx="128">
                  <c:v>0.484826723677495</c:v>
                </c:pt>
                <c:pt idx="129">
                  <c:v>0.484693072391179</c:v>
                </c:pt>
                <c:pt idx="130">
                  <c:v>0.483222908241697</c:v>
                </c:pt>
                <c:pt idx="131">
                  <c:v>0.48017565891368</c:v>
                </c:pt>
                <c:pt idx="132">
                  <c:v>0.47686110701303</c:v>
                </c:pt>
                <c:pt idx="133">
                  <c:v>0.474127938207857</c:v>
                </c:pt>
                <c:pt idx="134">
                  <c:v>0.470786656049944</c:v>
                </c:pt>
                <c:pt idx="135">
                  <c:v>0.468360885203299</c:v>
                </c:pt>
                <c:pt idx="136">
                  <c:v>0.464779030730017</c:v>
                </c:pt>
                <c:pt idx="137">
                  <c:v>0.461952306024422</c:v>
                </c:pt>
                <c:pt idx="138">
                  <c:v>0.459359471069881</c:v>
                </c:pt>
                <c:pt idx="139">
                  <c:v>0.455650647874598</c:v>
                </c:pt>
                <c:pt idx="140">
                  <c:v>0.449790038969618</c:v>
                </c:pt>
                <c:pt idx="141">
                  <c:v>0.445212482413277</c:v>
                </c:pt>
                <c:pt idx="142">
                  <c:v>0.445319403442331</c:v>
                </c:pt>
                <c:pt idx="143">
                  <c:v>0.445145656770119</c:v>
                </c:pt>
                <c:pt idx="144">
                  <c:v>0.444517495724431</c:v>
                </c:pt>
                <c:pt idx="145">
                  <c:v>0.44471129008959</c:v>
                </c:pt>
                <c:pt idx="146">
                  <c:v>0.443588619284532</c:v>
                </c:pt>
                <c:pt idx="147">
                  <c:v>0.444838258811591</c:v>
                </c:pt>
                <c:pt idx="148">
                  <c:v>0.44644207424739</c:v>
                </c:pt>
                <c:pt idx="149">
                  <c:v>0.44672942451297</c:v>
                </c:pt>
                <c:pt idx="150">
                  <c:v>0.44664923374118</c:v>
                </c:pt>
                <c:pt idx="151">
                  <c:v>0.446696011691391</c:v>
                </c:pt>
                <c:pt idx="152">
                  <c:v>0.44664923374118</c:v>
                </c:pt>
                <c:pt idx="153">
                  <c:v>0.448299827127189</c:v>
                </c:pt>
                <c:pt idx="154">
                  <c:v>0.449081687152141</c:v>
                </c:pt>
                <c:pt idx="155">
                  <c:v>0.449910325127303</c:v>
                </c:pt>
                <c:pt idx="156">
                  <c:v>0.450805788745624</c:v>
                </c:pt>
                <c:pt idx="157">
                  <c:v>0.451200060040258</c:v>
                </c:pt>
                <c:pt idx="158">
                  <c:v>0.450859249260151</c:v>
                </c:pt>
                <c:pt idx="159">
                  <c:v>0.451460680048575</c:v>
                </c:pt>
                <c:pt idx="160">
                  <c:v>0.452229174944895</c:v>
                </c:pt>
                <c:pt idx="161">
                  <c:v>0.452944209326688</c:v>
                </c:pt>
                <c:pt idx="162">
                  <c:v>0.454701723741751</c:v>
                </c:pt>
                <c:pt idx="163">
                  <c:v>0.455162820679543</c:v>
                </c:pt>
                <c:pt idx="164">
                  <c:v>0.454761866820593</c:v>
                </c:pt>
                <c:pt idx="165">
                  <c:v>0.454354230397328</c:v>
                </c:pt>
                <c:pt idx="166">
                  <c:v>0.455770934032283</c:v>
                </c:pt>
                <c:pt idx="167">
                  <c:v>0.457715560248188</c:v>
                </c:pt>
                <c:pt idx="168">
                  <c:v>0.45889837413209</c:v>
                </c:pt>
                <c:pt idx="169">
                  <c:v>0.458791453103036</c:v>
                </c:pt>
                <c:pt idx="170">
                  <c:v>0.458938469517985</c:v>
                </c:pt>
                <c:pt idx="171">
                  <c:v>0.459239184912197</c:v>
                </c:pt>
                <c:pt idx="172">
                  <c:v>0.459827250571989</c:v>
                </c:pt>
                <c:pt idx="173">
                  <c:v>0.460776174704837</c:v>
                </c:pt>
                <c:pt idx="174">
                  <c:v>0.461277367028524</c:v>
                </c:pt>
                <c:pt idx="175">
                  <c:v>0.461457796265051</c:v>
                </c:pt>
                <c:pt idx="176">
                  <c:v>0.461143715742207</c:v>
                </c:pt>
                <c:pt idx="177">
                  <c:v>0.461457796265051</c:v>
                </c:pt>
                <c:pt idx="178">
                  <c:v>0.459118898754512</c:v>
                </c:pt>
                <c:pt idx="179">
                  <c:v>0.459473074663251</c:v>
                </c:pt>
                <c:pt idx="180">
                  <c:v>0.46035517315294</c:v>
                </c:pt>
                <c:pt idx="181">
                  <c:v>0.461631542937262</c:v>
                </c:pt>
                <c:pt idx="182">
                  <c:v>0.461257319335576</c:v>
                </c:pt>
                <c:pt idx="183">
                  <c:v>0.461624860372947</c:v>
                </c:pt>
                <c:pt idx="184">
                  <c:v>0.459880711086516</c:v>
                </c:pt>
                <c:pt idx="185">
                  <c:v>0.459072120804301</c:v>
                </c:pt>
                <c:pt idx="186">
                  <c:v>0.458637754123772</c:v>
                </c:pt>
                <c:pt idx="187">
                  <c:v>0.458143244364401</c:v>
                </c:pt>
                <c:pt idx="188">
                  <c:v>0.456506016107024</c:v>
                </c:pt>
                <c:pt idx="189">
                  <c:v>0.455730838646388</c:v>
                </c:pt>
                <c:pt idx="190">
                  <c:v>0.454728453999014</c:v>
                </c:pt>
                <c:pt idx="191">
                  <c:v>0.453980006795641</c:v>
                </c:pt>
                <c:pt idx="192">
                  <c:v>0.4531179559989</c:v>
                </c:pt>
                <c:pt idx="193">
                  <c:v>0.452650176496792</c:v>
                </c:pt>
                <c:pt idx="194">
                  <c:v>0.452864018554898</c:v>
                </c:pt>
                <c:pt idx="195">
                  <c:v>0.451560918513312</c:v>
                </c:pt>
                <c:pt idx="196">
                  <c:v>0.450906027210361</c:v>
                </c:pt>
                <c:pt idx="197">
                  <c:v>0.448854479965403</c:v>
                </c:pt>
                <c:pt idx="198">
                  <c:v>0.447705078903081</c:v>
                </c:pt>
                <c:pt idx="199">
                  <c:v>0.446141358853177</c:v>
                </c:pt>
                <c:pt idx="200">
                  <c:v>0.445152339334435</c:v>
                </c:pt>
                <c:pt idx="201">
                  <c:v>0.444758068039802</c:v>
                </c:pt>
                <c:pt idx="202">
                  <c:v>0.444243510587483</c:v>
                </c:pt>
                <c:pt idx="203">
                  <c:v>0.444063081350956</c:v>
                </c:pt>
                <c:pt idx="204">
                  <c:v>0.443341364404846</c:v>
                </c:pt>
                <c:pt idx="205">
                  <c:v>0.441603897682731</c:v>
                </c:pt>
                <c:pt idx="206">
                  <c:v>0.441303182288519</c:v>
                </c:pt>
                <c:pt idx="207">
                  <c:v>0.441503659217994</c:v>
                </c:pt>
                <c:pt idx="208">
                  <c:v>0.440648290985568</c:v>
                </c:pt>
                <c:pt idx="209">
                  <c:v>0.440173828919145</c:v>
                </c:pt>
                <c:pt idx="210">
                  <c:v>0.439833018139038</c:v>
                </c:pt>
                <c:pt idx="211">
                  <c:v>0.439986717118302</c:v>
                </c:pt>
                <c:pt idx="212">
                  <c:v>0.44005354276146</c:v>
                </c:pt>
                <c:pt idx="213">
                  <c:v>0.440815355093464</c:v>
                </c:pt>
                <c:pt idx="214">
                  <c:v>0.440781942271885</c:v>
                </c:pt>
                <c:pt idx="215">
                  <c:v>0.440708434064411</c:v>
                </c:pt>
                <c:pt idx="216">
                  <c:v>0.440434448927462</c:v>
                </c:pt>
                <c:pt idx="217">
                  <c:v>0.439679319159774</c:v>
                </c:pt>
                <c:pt idx="218">
                  <c:v>0.440006764811249</c:v>
                </c:pt>
                <c:pt idx="219">
                  <c:v>0.440788624836201</c:v>
                </c:pt>
                <c:pt idx="220">
                  <c:v>0.440481226877673</c:v>
                </c:pt>
                <c:pt idx="221">
                  <c:v>0.441055927408834</c:v>
                </c:pt>
                <c:pt idx="222">
                  <c:v>0.44126976946694</c:v>
                </c:pt>
                <c:pt idx="223">
                  <c:v>0.441664040761574</c:v>
                </c:pt>
                <c:pt idx="224">
                  <c:v>0.441984803848734</c:v>
                </c:pt>
                <c:pt idx="225">
                  <c:v>0.442011534105997</c:v>
                </c:pt>
                <c:pt idx="226">
                  <c:v>0.441149483309255</c:v>
                </c:pt>
                <c:pt idx="227">
                  <c:v>0.439458794537351</c:v>
                </c:pt>
                <c:pt idx="228">
                  <c:v>0.439191491964718</c:v>
                </c:pt>
                <c:pt idx="229">
                  <c:v>0.438710347333979</c:v>
                </c:pt>
                <c:pt idx="230">
                  <c:v>0.437233500620181</c:v>
                </c:pt>
                <c:pt idx="231">
                  <c:v>0.437106531898181</c:v>
                </c:pt>
                <c:pt idx="232">
                  <c:v>0.436872642147127</c:v>
                </c:pt>
                <c:pt idx="233">
                  <c:v>0.436712260603547</c:v>
                </c:pt>
                <c:pt idx="234">
                  <c:v>0.436023956479017</c:v>
                </c:pt>
                <c:pt idx="235">
                  <c:v>0.422859304776839</c:v>
                </c:pt>
                <c:pt idx="236">
                  <c:v>0.408511839190761</c:v>
                </c:pt>
                <c:pt idx="237">
                  <c:v>0.394224516683525</c:v>
                </c:pt>
                <c:pt idx="238">
                  <c:v>0.380451751628608</c:v>
                </c:pt>
                <c:pt idx="239">
                  <c:v>0.366318128100636</c:v>
                </c:pt>
                <c:pt idx="240">
                  <c:v>0.352164456879716</c:v>
                </c:pt>
                <c:pt idx="241">
                  <c:v>0.338010785658797</c:v>
                </c:pt>
                <c:pt idx="242">
                  <c:v>0.324264750861142</c:v>
                </c:pt>
                <c:pt idx="243">
                  <c:v>0.311320623781387</c:v>
                </c:pt>
                <c:pt idx="244">
                  <c:v>0.298309671058474</c:v>
                </c:pt>
                <c:pt idx="245">
                  <c:v>0.284750748061663</c:v>
                </c:pt>
                <c:pt idx="246">
                  <c:v>0.272067240990225</c:v>
                </c:pt>
                <c:pt idx="247">
                  <c:v>0.258608556458152</c:v>
                </c:pt>
                <c:pt idx="248">
                  <c:v>0.244548441137654</c:v>
                </c:pt>
                <c:pt idx="249">
                  <c:v>0.231036296091054</c:v>
                </c:pt>
                <c:pt idx="250">
                  <c:v>0.212792895508849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H3k27me3 Coverage</c:v>
                </c:pt>
              </c:strCache>
            </c:strRef>
          </c:tx>
          <c:marker>
            <c:symbol val="none"/>
          </c:marker>
          <c:xVal>
            <c:numRef>
              <c:f>Sheet1!$A$2:$A$252</c:f>
              <c:numCache>
                <c:formatCode>General</c:formatCode>
                <c:ptCount val="251"/>
                <c:pt idx="0">
                  <c:v>-2500.0</c:v>
                </c:pt>
                <c:pt idx="1">
                  <c:v>-2480.0</c:v>
                </c:pt>
                <c:pt idx="2">
                  <c:v>-2460.0</c:v>
                </c:pt>
                <c:pt idx="3">
                  <c:v>-2440.0</c:v>
                </c:pt>
                <c:pt idx="4">
                  <c:v>-2420.0</c:v>
                </c:pt>
                <c:pt idx="5">
                  <c:v>-2400.0</c:v>
                </c:pt>
                <c:pt idx="6">
                  <c:v>-2380.0</c:v>
                </c:pt>
                <c:pt idx="7">
                  <c:v>-2360.0</c:v>
                </c:pt>
                <c:pt idx="8">
                  <c:v>-2340.0</c:v>
                </c:pt>
                <c:pt idx="9">
                  <c:v>-2320.0</c:v>
                </c:pt>
                <c:pt idx="10">
                  <c:v>-2300.0</c:v>
                </c:pt>
                <c:pt idx="11">
                  <c:v>-2280.0</c:v>
                </c:pt>
                <c:pt idx="12">
                  <c:v>-2260.0</c:v>
                </c:pt>
                <c:pt idx="13">
                  <c:v>-2240.0</c:v>
                </c:pt>
                <c:pt idx="14">
                  <c:v>-2220.0</c:v>
                </c:pt>
                <c:pt idx="15">
                  <c:v>-2200.0</c:v>
                </c:pt>
                <c:pt idx="16">
                  <c:v>-2180.0</c:v>
                </c:pt>
                <c:pt idx="17">
                  <c:v>-2160.0</c:v>
                </c:pt>
                <c:pt idx="18">
                  <c:v>-2140.0</c:v>
                </c:pt>
                <c:pt idx="19">
                  <c:v>-2120.0</c:v>
                </c:pt>
                <c:pt idx="20">
                  <c:v>-2100.0</c:v>
                </c:pt>
                <c:pt idx="21">
                  <c:v>-2080.0</c:v>
                </c:pt>
                <c:pt idx="22">
                  <c:v>-2060.0</c:v>
                </c:pt>
                <c:pt idx="23">
                  <c:v>-2040.0</c:v>
                </c:pt>
                <c:pt idx="24">
                  <c:v>-2020.0</c:v>
                </c:pt>
                <c:pt idx="25">
                  <c:v>-2000.0</c:v>
                </c:pt>
                <c:pt idx="26">
                  <c:v>-1980.0</c:v>
                </c:pt>
                <c:pt idx="27">
                  <c:v>-1960.0</c:v>
                </c:pt>
                <c:pt idx="28">
                  <c:v>-1940.0</c:v>
                </c:pt>
                <c:pt idx="29">
                  <c:v>-1920.0</c:v>
                </c:pt>
                <c:pt idx="30">
                  <c:v>-1900.0</c:v>
                </c:pt>
                <c:pt idx="31">
                  <c:v>-1880.0</c:v>
                </c:pt>
                <c:pt idx="32">
                  <c:v>-1860.0</c:v>
                </c:pt>
                <c:pt idx="33">
                  <c:v>-1840.0</c:v>
                </c:pt>
                <c:pt idx="34">
                  <c:v>-1820.0</c:v>
                </c:pt>
                <c:pt idx="35">
                  <c:v>-1800.0</c:v>
                </c:pt>
                <c:pt idx="36">
                  <c:v>-1780.0</c:v>
                </c:pt>
                <c:pt idx="37">
                  <c:v>-1760.0</c:v>
                </c:pt>
                <c:pt idx="38">
                  <c:v>-1740.0</c:v>
                </c:pt>
                <c:pt idx="39">
                  <c:v>-1720.0</c:v>
                </c:pt>
                <c:pt idx="40">
                  <c:v>-1700.0</c:v>
                </c:pt>
                <c:pt idx="41">
                  <c:v>-1680.0</c:v>
                </c:pt>
                <c:pt idx="42">
                  <c:v>-1660.0</c:v>
                </c:pt>
                <c:pt idx="43">
                  <c:v>-1640.0</c:v>
                </c:pt>
                <c:pt idx="44">
                  <c:v>-1620.0</c:v>
                </c:pt>
                <c:pt idx="45">
                  <c:v>-1600.0</c:v>
                </c:pt>
                <c:pt idx="46">
                  <c:v>-1580.0</c:v>
                </c:pt>
                <c:pt idx="47">
                  <c:v>-1560.0</c:v>
                </c:pt>
                <c:pt idx="48">
                  <c:v>-1540.0</c:v>
                </c:pt>
                <c:pt idx="49">
                  <c:v>-1520.0</c:v>
                </c:pt>
                <c:pt idx="50">
                  <c:v>-1500.0</c:v>
                </c:pt>
                <c:pt idx="51">
                  <c:v>-1480.0</c:v>
                </c:pt>
                <c:pt idx="52">
                  <c:v>-1460.0</c:v>
                </c:pt>
                <c:pt idx="53">
                  <c:v>-1440.0</c:v>
                </c:pt>
                <c:pt idx="54">
                  <c:v>-1420.0</c:v>
                </c:pt>
                <c:pt idx="55">
                  <c:v>-1400.0</c:v>
                </c:pt>
                <c:pt idx="56">
                  <c:v>-1380.0</c:v>
                </c:pt>
                <c:pt idx="57">
                  <c:v>-1360.0</c:v>
                </c:pt>
                <c:pt idx="58">
                  <c:v>-1340.0</c:v>
                </c:pt>
                <c:pt idx="59">
                  <c:v>-1320.0</c:v>
                </c:pt>
                <c:pt idx="60">
                  <c:v>-1300.0</c:v>
                </c:pt>
                <c:pt idx="61">
                  <c:v>-1280.0</c:v>
                </c:pt>
                <c:pt idx="62">
                  <c:v>-1260.0</c:v>
                </c:pt>
                <c:pt idx="63">
                  <c:v>-1240.0</c:v>
                </c:pt>
                <c:pt idx="64">
                  <c:v>-1220.0</c:v>
                </c:pt>
                <c:pt idx="65">
                  <c:v>-1200.0</c:v>
                </c:pt>
                <c:pt idx="66">
                  <c:v>-1180.0</c:v>
                </c:pt>
                <c:pt idx="67">
                  <c:v>-1160.0</c:v>
                </c:pt>
                <c:pt idx="68">
                  <c:v>-1140.0</c:v>
                </c:pt>
                <c:pt idx="69">
                  <c:v>-1120.0</c:v>
                </c:pt>
                <c:pt idx="70">
                  <c:v>-1100.0</c:v>
                </c:pt>
                <c:pt idx="71">
                  <c:v>-1080.0</c:v>
                </c:pt>
                <c:pt idx="72">
                  <c:v>-1060.0</c:v>
                </c:pt>
                <c:pt idx="73">
                  <c:v>-1040.0</c:v>
                </c:pt>
                <c:pt idx="74">
                  <c:v>-1020.0</c:v>
                </c:pt>
                <c:pt idx="75">
                  <c:v>-1000.0</c:v>
                </c:pt>
                <c:pt idx="76">
                  <c:v>-980.0</c:v>
                </c:pt>
                <c:pt idx="77">
                  <c:v>-960.0</c:v>
                </c:pt>
                <c:pt idx="78">
                  <c:v>-940.0</c:v>
                </c:pt>
                <c:pt idx="79">
                  <c:v>-920.0</c:v>
                </c:pt>
                <c:pt idx="80">
                  <c:v>-900.0</c:v>
                </c:pt>
                <c:pt idx="81">
                  <c:v>-880.0</c:v>
                </c:pt>
                <c:pt idx="82">
                  <c:v>-860.0</c:v>
                </c:pt>
                <c:pt idx="83">
                  <c:v>-840.0</c:v>
                </c:pt>
                <c:pt idx="84">
                  <c:v>-820.0</c:v>
                </c:pt>
                <c:pt idx="85">
                  <c:v>-800.0</c:v>
                </c:pt>
                <c:pt idx="86">
                  <c:v>-780.0</c:v>
                </c:pt>
                <c:pt idx="87">
                  <c:v>-760.0</c:v>
                </c:pt>
                <c:pt idx="88">
                  <c:v>-740.0</c:v>
                </c:pt>
                <c:pt idx="89">
                  <c:v>-720.0</c:v>
                </c:pt>
                <c:pt idx="90">
                  <c:v>-700.0</c:v>
                </c:pt>
                <c:pt idx="91">
                  <c:v>-680.0</c:v>
                </c:pt>
                <c:pt idx="92">
                  <c:v>-660.0</c:v>
                </c:pt>
                <c:pt idx="93">
                  <c:v>-640.0</c:v>
                </c:pt>
                <c:pt idx="94">
                  <c:v>-620.0</c:v>
                </c:pt>
                <c:pt idx="95">
                  <c:v>-600.0</c:v>
                </c:pt>
                <c:pt idx="96">
                  <c:v>-580.0</c:v>
                </c:pt>
                <c:pt idx="97">
                  <c:v>-560.0</c:v>
                </c:pt>
                <c:pt idx="98">
                  <c:v>-540.0</c:v>
                </c:pt>
                <c:pt idx="99">
                  <c:v>-520.0</c:v>
                </c:pt>
                <c:pt idx="100">
                  <c:v>-500.0</c:v>
                </c:pt>
                <c:pt idx="101">
                  <c:v>-480.0</c:v>
                </c:pt>
                <c:pt idx="102">
                  <c:v>-460.0</c:v>
                </c:pt>
                <c:pt idx="103">
                  <c:v>-440.0</c:v>
                </c:pt>
                <c:pt idx="104">
                  <c:v>-420.0</c:v>
                </c:pt>
                <c:pt idx="105">
                  <c:v>-400.0</c:v>
                </c:pt>
                <c:pt idx="106">
                  <c:v>-380.0</c:v>
                </c:pt>
                <c:pt idx="107">
                  <c:v>-360.0</c:v>
                </c:pt>
                <c:pt idx="108">
                  <c:v>-340.0</c:v>
                </c:pt>
                <c:pt idx="109">
                  <c:v>-320.0</c:v>
                </c:pt>
                <c:pt idx="110">
                  <c:v>-300.0</c:v>
                </c:pt>
                <c:pt idx="111">
                  <c:v>-280.0</c:v>
                </c:pt>
                <c:pt idx="112">
                  <c:v>-260.0</c:v>
                </c:pt>
                <c:pt idx="113">
                  <c:v>-240.0</c:v>
                </c:pt>
                <c:pt idx="114">
                  <c:v>-220.0</c:v>
                </c:pt>
                <c:pt idx="115">
                  <c:v>-200.0</c:v>
                </c:pt>
                <c:pt idx="116">
                  <c:v>-180.0</c:v>
                </c:pt>
                <c:pt idx="117">
                  <c:v>-160.0</c:v>
                </c:pt>
                <c:pt idx="118">
                  <c:v>-140.0</c:v>
                </c:pt>
                <c:pt idx="119">
                  <c:v>-120.0</c:v>
                </c:pt>
                <c:pt idx="120">
                  <c:v>-100.0</c:v>
                </c:pt>
                <c:pt idx="121">
                  <c:v>-80.0</c:v>
                </c:pt>
                <c:pt idx="122">
                  <c:v>-60.0</c:v>
                </c:pt>
                <c:pt idx="123">
                  <c:v>-40.0</c:v>
                </c:pt>
                <c:pt idx="124">
                  <c:v>-20.0</c:v>
                </c:pt>
                <c:pt idx="125">
                  <c:v>0.0</c:v>
                </c:pt>
                <c:pt idx="126">
                  <c:v>20.0</c:v>
                </c:pt>
                <c:pt idx="127">
                  <c:v>40.0</c:v>
                </c:pt>
                <c:pt idx="128">
                  <c:v>60.0</c:v>
                </c:pt>
                <c:pt idx="129">
                  <c:v>80.0</c:v>
                </c:pt>
                <c:pt idx="130">
                  <c:v>100.0</c:v>
                </c:pt>
                <c:pt idx="131">
                  <c:v>120.0</c:v>
                </c:pt>
                <c:pt idx="132">
                  <c:v>140.0</c:v>
                </c:pt>
                <c:pt idx="133">
                  <c:v>160.0</c:v>
                </c:pt>
                <c:pt idx="134">
                  <c:v>180.0</c:v>
                </c:pt>
                <c:pt idx="135">
                  <c:v>200.0</c:v>
                </c:pt>
                <c:pt idx="136">
                  <c:v>220.0</c:v>
                </c:pt>
                <c:pt idx="137">
                  <c:v>240.0</c:v>
                </c:pt>
                <c:pt idx="138">
                  <c:v>260.0</c:v>
                </c:pt>
                <c:pt idx="139">
                  <c:v>280.0</c:v>
                </c:pt>
                <c:pt idx="140">
                  <c:v>300.0</c:v>
                </c:pt>
                <c:pt idx="141">
                  <c:v>320.0</c:v>
                </c:pt>
                <c:pt idx="142">
                  <c:v>340.0</c:v>
                </c:pt>
                <c:pt idx="143">
                  <c:v>360.0</c:v>
                </c:pt>
                <c:pt idx="144">
                  <c:v>380.0</c:v>
                </c:pt>
                <c:pt idx="145">
                  <c:v>400.0</c:v>
                </c:pt>
                <c:pt idx="146">
                  <c:v>420.0</c:v>
                </c:pt>
                <c:pt idx="147">
                  <c:v>440.0</c:v>
                </c:pt>
                <c:pt idx="148">
                  <c:v>460.0</c:v>
                </c:pt>
                <c:pt idx="149">
                  <c:v>480.0</c:v>
                </c:pt>
                <c:pt idx="150">
                  <c:v>500.0</c:v>
                </c:pt>
                <c:pt idx="151">
                  <c:v>520.0</c:v>
                </c:pt>
                <c:pt idx="152">
                  <c:v>540.0</c:v>
                </c:pt>
                <c:pt idx="153">
                  <c:v>560.0</c:v>
                </c:pt>
                <c:pt idx="154">
                  <c:v>580.0</c:v>
                </c:pt>
                <c:pt idx="155">
                  <c:v>600.0</c:v>
                </c:pt>
                <c:pt idx="156">
                  <c:v>620.0</c:v>
                </c:pt>
                <c:pt idx="157">
                  <c:v>640.0</c:v>
                </c:pt>
                <c:pt idx="158">
                  <c:v>660.0</c:v>
                </c:pt>
                <c:pt idx="159">
                  <c:v>680.0</c:v>
                </c:pt>
                <c:pt idx="160">
                  <c:v>700.0</c:v>
                </c:pt>
                <c:pt idx="161">
                  <c:v>720.0</c:v>
                </c:pt>
                <c:pt idx="162">
                  <c:v>740.0</c:v>
                </c:pt>
                <c:pt idx="163">
                  <c:v>760.0</c:v>
                </c:pt>
                <c:pt idx="164">
                  <c:v>780.0</c:v>
                </c:pt>
                <c:pt idx="165">
                  <c:v>800.0</c:v>
                </c:pt>
                <c:pt idx="166">
                  <c:v>820.0</c:v>
                </c:pt>
                <c:pt idx="167">
                  <c:v>840.0</c:v>
                </c:pt>
                <c:pt idx="168">
                  <c:v>860.0</c:v>
                </c:pt>
                <c:pt idx="169">
                  <c:v>880.0</c:v>
                </c:pt>
                <c:pt idx="170">
                  <c:v>900.0</c:v>
                </c:pt>
                <c:pt idx="171">
                  <c:v>920.0</c:v>
                </c:pt>
                <c:pt idx="172">
                  <c:v>940.0</c:v>
                </c:pt>
                <c:pt idx="173">
                  <c:v>960.0</c:v>
                </c:pt>
                <c:pt idx="174">
                  <c:v>980.0</c:v>
                </c:pt>
                <c:pt idx="175">
                  <c:v>1000.0</c:v>
                </c:pt>
                <c:pt idx="176">
                  <c:v>1020.0</c:v>
                </c:pt>
                <c:pt idx="177">
                  <c:v>1040.0</c:v>
                </c:pt>
                <c:pt idx="178">
                  <c:v>1060.0</c:v>
                </c:pt>
                <c:pt idx="179">
                  <c:v>1080.0</c:v>
                </c:pt>
                <c:pt idx="180">
                  <c:v>1100.0</c:v>
                </c:pt>
                <c:pt idx="181">
                  <c:v>1120.0</c:v>
                </c:pt>
                <c:pt idx="182">
                  <c:v>1140.0</c:v>
                </c:pt>
                <c:pt idx="183">
                  <c:v>1160.0</c:v>
                </c:pt>
                <c:pt idx="184">
                  <c:v>1180.0</c:v>
                </c:pt>
                <c:pt idx="185">
                  <c:v>1200.0</c:v>
                </c:pt>
                <c:pt idx="186">
                  <c:v>1220.0</c:v>
                </c:pt>
                <c:pt idx="187">
                  <c:v>1240.0</c:v>
                </c:pt>
                <c:pt idx="188">
                  <c:v>1260.0</c:v>
                </c:pt>
                <c:pt idx="189">
                  <c:v>1280.0</c:v>
                </c:pt>
                <c:pt idx="190">
                  <c:v>1300.0</c:v>
                </c:pt>
                <c:pt idx="191">
                  <c:v>1320.0</c:v>
                </c:pt>
                <c:pt idx="192">
                  <c:v>1340.0</c:v>
                </c:pt>
                <c:pt idx="193">
                  <c:v>1360.0</c:v>
                </c:pt>
                <c:pt idx="194">
                  <c:v>1380.0</c:v>
                </c:pt>
                <c:pt idx="195">
                  <c:v>1400.0</c:v>
                </c:pt>
                <c:pt idx="196">
                  <c:v>1420.0</c:v>
                </c:pt>
                <c:pt idx="197">
                  <c:v>1440.0</c:v>
                </c:pt>
                <c:pt idx="198">
                  <c:v>1460.0</c:v>
                </c:pt>
                <c:pt idx="199">
                  <c:v>1480.0</c:v>
                </c:pt>
                <c:pt idx="200">
                  <c:v>1500.0</c:v>
                </c:pt>
                <c:pt idx="201">
                  <c:v>1520.0</c:v>
                </c:pt>
                <c:pt idx="202">
                  <c:v>1540.0</c:v>
                </c:pt>
                <c:pt idx="203">
                  <c:v>1560.0</c:v>
                </c:pt>
                <c:pt idx="204">
                  <c:v>1580.0</c:v>
                </c:pt>
                <c:pt idx="205">
                  <c:v>1600.0</c:v>
                </c:pt>
                <c:pt idx="206">
                  <c:v>1620.0</c:v>
                </c:pt>
                <c:pt idx="207">
                  <c:v>1640.0</c:v>
                </c:pt>
                <c:pt idx="208">
                  <c:v>1660.0</c:v>
                </c:pt>
                <c:pt idx="209">
                  <c:v>1680.0</c:v>
                </c:pt>
                <c:pt idx="210">
                  <c:v>1700.0</c:v>
                </c:pt>
                <c:pt idx="211">
                  <c:v>1720.0</c:v>
                </c:pt>
                <c:pt idx="212">
                  <c:v>1740.0</c:v>
                </c:pt>
                <c:pt idx="213">
                  <c:v>1760.0</c:v>
                </c:pt>
                <c:pt idx="214">
                  <c:v>1780.0</c:v>
                </c:pt>
                <c:pt idx="215">
                  <c:v>1800.0</c:v>
                </c:pt>
                <c:pt idx="216">
                  <c:v>1820.0</c:v>
                </c:pt>
                <c:pt idx="217">
                  <c:v>1840.0</c:v>
                </c:pt>
                <c:pt idx="218">
                  <c:v>1860.0</c:v>
                </c:pt>
                <c:pt idx="219">
                  <c:v>1880.0</c:v>
                </c:pt>
                <c:pt idx="220">
                  <c:v>1900.0</c:v>
                </c:pt>
                <c:pt idx="221">
                  <c:v>1920.0</c:v>
                </c:pt>
                <c:pt idx="222">
                  <c:v>1940.0</c:v>
                </c:pt>
                <c:pt idx="223">
                  <c:v>1960.0</c:v>
                </c:pt>
                <c:pt idx="224">
                  <c:v>1980.0</c:v>
                </c:pt>
                <c:pt idx="225">
                  <c:v>2000.0</c:v>
                </c:pt>
                <c:pt idx="226">
                  <c:v>2020.0</c:v>
                </c:pt>
                <c:pt idx="227">
                  <c:v>2040.0</c:v>
                </c:pt>
                <c:pt idx="228">
                  <c:v>2060.0</c:v>
                </c:pt>
                <c:pt idx="229">
                  <c:v>2080.0</c:v>
                </c:pt>
                <c:pt idx="230">
                  <c:v>2100.0</c:v>
                </c:pt>
                <c:pt idx="231">
                  <c:v>2120.0</c:v>
                </c:pt>
                <c:pt idx="232">
                  <c:v>2140.0</c:v>
                </c:pt>
                <c:pt idx="233">
                  <c:v>2160.0</c:v>
                </c:pt>
                <c:pt idx="234">
                  <c:v>2180.0</c:v>
                </c:pt>
                <c:pt idx="235">
                  <c:v>2200.0</c:v>
                </c:pt>
                <c:pt idx="236">
                  <c:v>2220.0</c:v>
                </c:pt>
                <c:pt idx="237">
                  <c:v>2240.0</c:v>
                </c:pt>
                <c:pt idx="238">
                  <c:v>2260.0</c:v>
                </c:pt>
                <c:pt idx="239">
                  <c:v>2280.0</c:v>
                </c:pt>
                <c:pt idx="240">
                  <c:v>2300.0</c:v>
                </c:pt>
                <c:pt idx="241">
                  <c:v>2320.0</c:v>
                </c:pt>
                <c:pt idx="242">
                  <c:v>2340.0</c:v>
                </c:pt>
                <c:pt idx="243">
                  <c:v>2360.0</c:v>
                </c:pt>
                <c:pt idx="244">
                  <c:v>2380.0</c:v>
                </c:pt>
                <c:pt idx="245">
                  <c:v>2400.0</c:v>
                </c:pt>
                <c:pt idx="246">
                  <c:v>2420.0</c:v>
                </c:pt>
                <c:pt idx="247">
                  <c:v>2440.0</c:v>
                </c:pt>
                <c:pt idx="248">
                  <c:v>2460.0</c:v>
                </c:pt>
                <c:pt idx="249">
                  <c:v>2480.0</c:v>
                </c:pt>
                <c:pt idx="250">
                  <c:v>2500.0</c:v>
                </c:pt>
              </c:numCache>
            </c:numRef>
          </c:xVal>
          <c:yVal>
            <c:numRef>
              <c:f>Sheet1!$E$2:$E$252</c:f>
              <c:numCache>
                <c:formatCode>General</c:formatCode>
                <c:ptCount val="251"/>
                <c:pt idx="0">
                  <c:v>0.206192114538544</c:v>
                </c:pt>
                <c:pt idx="1">
                  <c:v>0.232576528680891</c:v>
                </c:pt>
                <c:pt idx="2">
                  <c:v>0.250418499793889</c:v>
                </c:pt>
                <c:pt idx="3">
                  <c:v>0.269110088578934</c:v>
                </c:pt>
                <c:pt idx="4">
                  <c:v>0.287326396191003</c:v>
                </c:pt>
                <c:pt idx="5">
                  <c:v>0.306472236008628</c:v>
                </c:pt>
                <c:pt idx="6">
                  <c:v>0.324310001093547</c:v>
                </c:pt>
                <c:pt idx="7">
                  <c:v>0.342606223239125</c:v>
                </c:pt>
                <c:pt idx="8">
                  <c:v>0.361306224080329</c:v>
                </c:pt>
                <c:pt idx="9">
                  <c:v>0.380090345483122</c:v>
                </c:pt>
                <c:pt idx="10">
                  <c:v>0.39854219066764</c:v>
                </c:pt>
                <c:pt idx="11">
                  <c:v>0.416552402903815</c:v>
                </c:pt>
                <c:pt idx="12">
                  <c:v>0.420829933460609</c:v>
                </c:pt>
                <c:pt idx="13">
                  <c:v>0.422007621322853</c:v>
                </c:pt>
                <c:pt idx="14">
                  <c:v>0.422272601091858</c:v>
                </c:pt>
                <c:pt idx="15">
                  <c:v>0.422651143619008</c:v>
                </c:pt>
                <c:pt idx="16">
                  <c:v>0.422823590770265</c:v>
                </c:pt>
                <c:pt idx="17">
                  <c:v>0.422924535444172</c:v>
                </c:pt>
                <c:pt idx="18">
                  <c:v>0.423197927269336</c:v>
                </c:pt>
                <c:pt idx="19">
                  <c:v>0.423976042464033</c:v>
                </c:pt>
                <c:pt idx="20">
                  <c:v>0.424060163025622</c:v>
                </c:pt>
                <c:pt idx="21">
                  <c:v>0.424968665090782</c:v>
                </c:pt>
                <c:pt idx="22">
                  <c:v>0.425296735280978</c:v>
                </c:pt>
                <c:pt idx="23">
                  <c:v>0.426058026363357</c:v>
                </c:pt>
                <c:pt idx="24">
                  <c:v>0.42580987070667</c:v>
                </c:pt>
                <c:pt idx="25">
                  <c:v>0.426411332722031</c:v>
                </c:pt>
                <c:pt idx="26">
                  <c:v>0.427786703904009</c:v>
                </c:pt>
                <c:pt idx="27">
                  <c:v>0.428102156009967</c:v>
                </c:pt>
                <c:pt idx="28">
                  <c:v>0.428766708446519</c:v>
                </c:pt>
                <c:pt idx="29">
                  <c:v>0.429120014805192</c:v>
                </c:pt>
                <c:pt idx="30">
                  <c:v>0.428775120502678</c:v>
                </c:pt>
                <c:pt idx="31">
                  <c:v>0.428253573020827</c:v>
                </c:pt>
                <c:pt idx="32">
                  <c:v>0.428438638256323</c:v>
                </c:pt>
                <c:pt idx="33">
                  <c:v>0.427904472690233</c:v>
                </c:pt>
                <c:pt idx="34">
                  <c:v>0.427748849651294</c:v>
                </c:pt>
                <c:pt idx="35">
                  <c:v>0.42755116633156</c:v>
                </c:pt>
                <c:pt idx="36">
                  <c:v>0.428644733632215</c:v>
                </c:pt>
                <c:pt idx="37">
                  <c:v>0.428678381856851</c:v>
                </c:pt>
                <c:pt idx="38">
                  <c:v>0.428404990031687</c:v>
                </c:pt>
                <c:pt idx="39">
                  <c:v>0.428438638256323</c:v>
                </c:pt>
                <c:pt idx="40">
                  <c:v>0.429023276159365</c:v>
                </c:pt>
                <c:pt idx="41">
                  <c:v>0.428884477232744</c:v>
                </c:pt>
                <c:pt idx="42">
                  <c:v>0.429111602749034</c:v>
                </c:pt>
                <c:pt idx="43">
                  <c:v>0.428859241064267</c:v>
                </c:pt>
                <c:pt idx="44">
                  <c:v>0.429771949157506</c:v>
                </c:pt>
                <c:pt idx="45">
                  <c:v>0.430760365756175</c:v>
                </c:pt>
                <c:pt idx="46">
                  <c:v>0.432320802173649</c:v>
                </c:pt>
                <c:pt idx="47">
                  <c:v>0.431151526367564</c:v>
                </c:pt>
                <c:pt idx="48">
                  <c:v>0.430693069306904</c:v>
                </c:pt>
                <c:pt idx="49">
                  <c:v>0.431361827771536</c:v>
                </c:pt>
                <c:pt idx="50">
                  <c:v>0.432055822404644</c:v>
                </c:pt>
                <c:pt idx="51">
                  <c:v>0.432497455352985</c:v>
                </c:pt>
                <c:pt idx="52">
                  <c:v>0.431946465674578</c:v>
                </c:pt>
                <c:pt idx="53">
                  <c:v>0.432299772033252</c:v>
                </c:pt>
                <c:pt idx="54">
                  <c:v>0.432939088301327</c:v>
                </c:pt>
                <c:pt idx="55">
                  <c:v>0.433717203496024</c:v>
                </c:pt>
                <c:pt idx="56">
                  <c:v>0.432985354610201</c:v>
                </c:pt>
                <c:pt idx="57">
                  <c:v>0.432451189044112</c:v>
                </c:pt>
                <c:pt idx="58">
                  <c:v>0.431572129175508</c:v>
                </c:pt>
                <c:pt idx="59">
                  <c:v>0.433124153536823</c:v>
                </c:pt>
                <c:pt idx="60">
                  <c:v>0.432796083346626</c:v>
                </c:pt>
                <c:pt idx="61">
                  <c:v>0.431357621743456</c:v>
                </c:pt>
                <c:pt idx="62">
                  <c:v>0.431244058985311</c:v>
                </c:pt>
                <c:pt idx="63">
                  <c:v>0.431210410760676</c:v>
                </c:pt>
                <c:pt idx="64">
                  <c:v>0.431832902916433</c:v>
                </c:pt>
                <c:pt idx="65">
                  <c:v>0.431950671702658</c:v>
                </c:pt>
                <c:pt idx="66">
                  <c:v>0.430894958654717</c:v>
                </c:pt>
                <c:pt idx="67">
                  <c:v>0.4308781345424</c:v>
                </c:pt>
                <c:pt idx="68">
                  <c:v>0.430852898373923</c:v>
                </c:pt>
                <c:pt idx="69">
                  <c:v>0.430360793088628</c:v>
                </c:pt>
                <c:pt idx="70">
                  <c:v>0.429170487142146</c:v>
                </c:pt>
                <c:pt idx="71">
                  <c:v>0.428291427273542</c:v>
                </c:pt>
                <c:pt idx="72">
                  <c:v>0.427412367404938</c:v>
                </c:pt>
                <c:pt idx="73">
                  <c:v>0.427303010674873</c:v>
                </c:pt>
                <c:pt idx="74">
                  <c:v>0.426651076322559</c:v>
                </c:pt>
                <c:pt idx="75">
                  <c:v>0.424627976816347</c:v>
                </c:pt>
                <c:pt idx="76">
                  <c:v>0.423328314139799</c:v>
                </c:pt>
                <c:pt idx="77">
                  <c:v>0.422516550720466</c:v>
                </c:pt>
                <c:pt idx="78">
                  <c:v>0.422306249316494</c:v>
                </c:pt>
                <c:pt idx="79">
                  <c:v>0.420556541635445</c:v>
                </c:pt>
                <c:pt idx="80">
                  <c:v>0.418853100263271</c:v>
                </c:pt>
                <c:pt idx="81">
                  <c:v>0.417288457817718</c:v>
                </c:pt>
                <c:pt idx="82">
                  <c:v>0.416539784819577</c:v>
                </c:pt>
                <c:pt idx="83">
                  <c:v>0.41538312709773</c:v>
                </c:pt>
                <c:pt idx="84">
                  <c:v>0.413995137831514</c:v>
                </c:pt>
                <c:pt idx="85">
                  <c:v>0.412241224122386</c:v>
                </c:pt>
                <c:pt idx="86">
                  <c:v>0.41092473733352</c:v>
                </c:pt>
                <c:pt idx="87">
                  <c:v>0.409709195218561</c:v>
                </c:pt>
                <c:pt idx="88">
                  <c:v>0.407845924779367</c:v>
                </c:pt>
                <c:pt idx="89">
                  <c:v>0.405755528823884</c:v>
                </c:pt>
                <c:pt idx="90">
                  <c:v>0.402664098185493</c:v>
                </c:pt>
                <c:pt idx="91">
                  <c:v>0.40109524971186</c:v>
                </c:pt>
                <c:pt idx="92">
                  <c:v>0.398634723285386</c:v>
                </c:pt>
                <c:pt idx="93">
                  <c:v>0.39671256845308</c:v>
                </c:pt>
                <c:pt idx="94">
                  <c:v>0.393789378937867</c:v>
                </c:pt>
                <c:pt idx="95">
                  <c:v>0.391513917746888</c:v>
                </c:pt>
                <c:pt idx="96">
                  <c:v>0.388969270758825</c:v>
                </c:pt>
                <c:pt idx="97">
                  <c:v>0.386390975546126</c:v>
                </c:pt>
                <c:pt idx="98">
                  <c:v>0.382904178268267</c:v>
                </c:pt>
                <c:pt idx="99">
                  <c:v>0.380304852915171</c:v>
                </c:pt>
                <c:pt idx="100">
                  <c:v>0.377528874382739</c:v>
                </c:pt>
                <c:pt idx="101">
                  <c:v>0.374412207575871</c:v>
                </c:pt>
                <c:pt idx="102">
                  <c:v>0.372119922272574</c:v>
                </c:pt>
                <c:pt idx="103">
                  <c:v>0.368734069668622</c:v>
                </c:pt>
                <c:pt idx="104">
                  <c:v>0.365815086181488</c:v>
                </c:pt>
                <c:pt idx="105">
                  <c:v>0.362925544890911</c:v>
                </c:pt>
                <c:pt idx="106">
                  <c:v>0.359619606820468</c:v>
                </c:pt>
                <c:pt idx="107">
                  <c:v>0.356679593192937</c:v>
                </c:pt>
                <c:pt idx="108">
                  <c:v>0.354774262472949</c:v>
                </c:pt>
                <c:pt idx="109">
                  <c:v>0.352179143147933</c:v>
                </c:pt>
                <c:pt idx="110">
                  <c:v>0.349028828116429</c:v>
                </c:pt>
                <c:pt idx="111">
                  <c:v>0.345533618782412</c:v>
                </c:pt>
                <c:pt idx="112">
                  <c:v>0.342164590290778</c:v>
                </c:pt>
                <c:pt idx="113">
                  <c:v>0.339636767415032</c:v>
                </c:pt>
                <c:pt idx="114">
                  <c:v>0.337151004820081</c:v>
                </c:pt>
                <c:pt idx="115">
                  <c:v>0.338160451559148</c:v>
                </c:pt>
                <c:pt idx="116">
                  <c:v>0.337479075010278</c:v>
                </c:pt>
                <c:pt idx="117">
                  <c:v>0.336061643547505</c:v>
                </c:pt>
                <c:pt idx="118">
                  <c:v>0.333344549408185</c:v>
                </c:pt>
                <c:pt idx="119">
                  <c:v>0.330968143543299</c:v>
                </c:pt>
                <c:pt idx="120">
                  <c:v>0.327981863606894</c:v>
                </c:pt>
                <c:pt idx="121">
                  <c:v>0.324924081193139</c:v>
                </c:pt>
                <c:pt idx="122">
                  <c:v>0.323195403652488</c:v>
                </c:pt>
                <c:pt idx="123">
                  <c:v>0.323616006460432</c:v>
                </c:pt>
                <c:pt idx="124">
                  <c:v>0.326997653036305</c:v>
                </c:pt>
                <c:pt idx="125">
                  <c:v>0.32801551183153</c:v>
                </c:pt>
                <c:pt idx="126">
                  <c:v>0.32627842223472</c:v>
                </c:pt>
                <c:pt idx="127">
                  <c:v>0.322522439159777</c:v>
                </c:pt>
                <c:pt idx="128">
                  <c:v>0.320339510586545</c:v>
                </c:pt>
                <c:pt idx="129">
                  <c:v>0.320697022973298</c:v>
                </c:pt>
                <c:pt idx="130">
                  <c:v>0.322547675328253</c:v>
                </c:pt>
                <c:pt idx="131">
                  <c:v>0.323527679870764</c:v>
                </c:pt>
                <c:pt idx="132">
                  <c:v>0.325538161292738</c:v>
                </c:pt>
                <c:pt idx="133">
                  <c:v>0.328793627026227</c:v>
                </c:pt>
                <c:pt idx="134">
                  <c:v>0.330707369802374</c:v>
                </c:pt>
                <c:pt idx="135">
                  <c:v>0.330968143543299</c:v>
                </c:pt>
                <c:pt idx="136">
                  <c:v>0.329946078719994</c:v>
                </c:pt>
                <c:pt idx="137">
                  <c:v>0.332070122900113</c:v>
                </c:pt>
                <c:pt idx="138">
                  <c:v>0.33481665923599</c:v>
                </c:pt>
                <c:pt idx="139">
                  <c:v>0.33806371291332</c:v>
                </c:pt>
                <c:pt idx="140">
                  <c:v>0.341697721173959</c:v>
                </c:pt>
                <c:pt idx="141">
                  <c:v>0.344305458583214</c:v>
                </c:pt>
                <c:pt idx="142">
                  <c:v>0.346980492441741</c:v>
                </c:pt>
                <c:pt idx="143">
                  <c:v>0.349432606812056</c:v>
                </c:pt>
                <c:pt idx="144">
                  <c:v>0.352364208383428</c:v>
                </c:pt>
                <c:pt idx="145">
                  <c:v>0.354719584107917</c:v>
                </c:pt>
                <c:pt idx="146">
                  <c:v>0.358063376431074</c:v>
                </c:pt>
                <c:pt idx="147">
                  <c:v>0.361243133659133</c:v>
                </c:pt>
                <c:pt idx="148">
                  <c:v>0.364124262893552</c:v>
                </c:pt>
                <c:pt idx="149">
                  <c:v>0.367413376851677</c:v>
                </c:pt>
                <c:pt idx="150">
                  <c:v>0.369789782716563</c:v>
                </c:pt>
                <c:pt idx="151">
                  <c:v>0.372006359514429</c:v>
                </c:pt>
                <c:pt idx="152">
                  <c:v>0.375202940854806</c:v>
                </c:pt>
                <c:pt idx="153">
                  <c:v>0.378206044903529</c:v>
                </c:pt>
                <c:pt idx="154">
                  <c:v>0.38107035002563</c:v>
                </c:pt>
                <c:pt idx="155">
                  <c:v>0.38348881617131</c:v>
                </c:pt>
                <c:pt idx="156">
                  <c:v>0.385108136981896</c:v>
                </c:pt>
                <c:pt idx="157">
                  <c:v>0.388430899164656</c:v>
                </c:pt>
                <c:pt idx="158">
                  <c:v>0.390050219975242</c:v>
                </c:pt>
                <c:pt idx="159">
                  <c:v>0.393129032529395</c:v>
                </c:pt>
                <c:pt idx="160">
                  <c:v>0.394756765396139</c:v>
                </c:pt>
                <c:pt idx="161">
                  <c:v>0.397717809164067</c:v>
                </c:pt>
                <c:pt idx="162">
                  <c:v>0.398937557307106</c:v>
                </c:pt>
                <c:pt idx="163">
                  <c:v>0.401334993312389</c:v>
                </c:pt>
                <c:pt idx="164">
                  <c:v>0.403660926840321</c:v>
                </c:pt>
                <c:pt idx="165">
                  <c:v>0.406865920236857</c:v>
                </c:pt>
                <c:pt idx="166">
                  <c:v>0.409090909090883</c:v>
                </c:pt>
                <c:pt idx="167">
                  <c:v>0.411875299679474</c:v>
                </c:pt>
                <c:pt idx="168">
                  <c:v>0.413746982174827</c:v>
                </c:pt>
                <c:pt idx="169">
                  <c:v>0.414823725363164</c:v>
                </c:pt>
                <c:pt idx="170">
                  <c:v>0.415622870698258</c:v>
                </c:pt>
                <c:pt idx="171">
                  <c:v>0.415833172102231</c:v>
                </c:pt>
                <c:pt idx="172">
                  <c:v>0.41772588473798</c:v>
                </c:pt>
                <c:pt idx="173">
                  <c:v>0.418327346753341</c:v>
                </c:pt>
                <c:pt idx="174">
                  <c:v>0.419862547002337</c:v>
                </c:pt>
                <c:pt idx="175">
                  <c:v>0.421233712156236</c:v>
                </c:pt>
                <c:pt idx="176">
                  <c:v>0.422323073428812</c:v>
                </c:pt>
                <c:pt idx="177">
                  <c:v>0.421923500761265</c:v>
                </c:pt>
                <c:pt idx="178">
                  <c:v>0.423669002414234</c:v>
                </c:pt>
                <c:pt idx="179">
                  <c:v>0.423631148161519</c:v>
                </c:pt>
                <c:pt idx="180">
                  <c:v>0.42468265518138</c:v>
                </c:pt>
                <c:pt idx="181">
                  <c:v>0.426045408279119</c:v>
                </c:pt>
                <c:pt idx="182">
                  <c:v>0.427534342219242</c:v>
                </c:pt>
                <c:pt idx="183">
                  <c:v>0.428564819098706</c:v>
                </c:pt>
                <c:pt idx="184">
                  <c:v>0.428148422318841</c:v>
                </c:pt>
                <c:pt idx="185">
                  <c:v>0.428690999941089</c:v>
                </c:pt>
                <c:pt idx="186">
                  <c:v>0.429578471865852</c:v>
                </c:pt>
                <c:pt idx="187">
                  <c:v>0.429729888876712</c:v>
                </c:pt>
                <c:pt idx="188">
                  <c:v>0.429376582518039</c:v>
                </c:pt>
                <c:pt idx="189">
                  <c:v>0.429107396720954</c:v>
                </c:pt>
                <c:pt idx="190">
                  <c:v>0.429094778636716</c:v>
                </c:pt>
                <c:pt idx="191">
                  <c:v>0.428951773682015</c:v>
                </c:pt>
                <c:pt idx="192">
                  <c:v>0.428712030081486</c:v>
                </c:pt>
                <c:pt idx="193">
                  <c:v>0.429305080040688</c:v>
                </c:pt>
                <c:pt idx="194">
                  <c:v>0.429077954524398</c:v>
                </c:pt>
                <c:pt idx="195">
                  <c:v>0.428998039990889</c:v>
                </c:pt>
                <c:pt idx="196">
                  <c:v>0.429355552377641</c:v>
                </c:pt>
                <c:pt idx="197">
                  <c:v>0.429090572608636</c:v>
                </c:pt>
                <c:pt idx="198">
                  <c:v>0.428918125457379</c:v>
                </c:pt>
                <c:pt idx="199">
                  <c:v>0.428859241064267</c:v>
                </c:pt>
                <c:pt idx="200">
                  <c:v>0.428926537513538</c:v>
                </c:pt>
                <c:pt idx="201">
                  <c:v>0.429338728265324</c:v>
                </c:pt>
                <c:pt idx="202">
                  <c:v>0.429919160140287</c:v>
                </c:pt>
                <c:pt idx="203">
                  <c:v>0.429931778224525</c:v>
                </c:pt>
                <c:pt idx="204">
                  <c:v>0.429574265837772</c:v>
                </c:pt>
                <c:pt idx="205">
                  <c:v>0.429485939248104</c:v>
                </c:pt>
                <c:pt idx="206">
                  <c:v>0.42914104494559</c:v>
                </c:pt>
                <c:pt idx="207">
                  <c:v>0.429506969388501</c:v>
                </c:pt>
                <c:pt idx="208">
                  <c:v>0.429208341394861</c:v>
                </c:pt>
                <c:pt idx="209">
                  <c:v>0.428922331485459</c:v>
                </c:pt>
                <c:pt idx="210">
                  <c:v>0.428451256340561</c:v>
                </c:pt>
                <c:pt idx="211">
                  <c:v>0.428615291435659</c:v>
                </c:pt>
                <c:pt idx="212">
                  <c:v>0.428934949569697</c:v>
                </c:pt>
                <c:pt idx="213">
                  <c:v>0.429166281114066</c:v>
                </c:pt>
                <c:pt idx="214">
                  <c:v>0.428219924796192</c:v>
                </c:pt>
                <c:pt idx="215">
                  <c:v>0.427832970212883</c:v>
                </c:pt>
                <c:pt idx="216">
                  <c:v>0.427462839741892</c:v>
                </c:pt>
                <c:pt idx="217">
                  <c:v>0.427349276983747</c:v>
                </c:pt>
                <c:pt idx="218">
                  <c:v>0.42770258334242</c:v>
                </c:pt>
                <c:pt idx="219">
                  <c:v>0.426381890525475</c:v>
                </c:pt>
                <c:pt idx="220">
                  <c:v>0.425885579212101</c:v>
                </c:pt>
                <c:pt idx="221">
                  <c:v>0.426259915711171</c:v>
                </c:pt>
                <c:pt idx="222">
                  <c:v>0.426541719592494</c:v>
                </c:pt>
                <c:pt idx="223">
                  <c:v>0.425603775330778</c:v>
                </c:pt>
                <c:pt idx="224">
                  <c:v>0.424846690276478</c:v>
                </c:pt>
                <c:pt idx="225">
                  <c:v>0.424733127518333</c:v>
                </c:pt>
                <c:pt idx="226">
                  <c:v>0.424005484660589</c:v>
                </c:pt>
                <c:pt idx="227">
                  <c:v>0.423273635774766</c:v>
                </c:pt>
                <c:pt idx="228">
                  <c:v>0.423025480118079</c:v>
                </c:pt>
                <c:pt idx="229">
                  <c:v>0.423088570539271</c:v>
                </c:pt>
                <c:pt idx="230">
                  <c:v>0.423176897128939</c:v>
                </c:pt>
                <c:pt idx="231">
                  <c:v>0.423589087880724</c:v>
                </c:pt>
                <c:pt idx="232">
                  <c:v>0.423353550308275</c:v>
                </c:pt>
                <c:pt idx="233">
                  <c:v>0.423446082926023</c:v>
                </c:pt>
                <c:pt idx="234">
                  <c:v>0.422878269135298</c:v>
                </c:pt>
                <c:pt idx="235">
                  <c:v>0.42165852099226</c:v>
                </c:pt>
                <c:pt idx="236">
                  <c:v>0.420691134533988</c:v>
                </c:pt>
                <c:pt idx="237">
                  <c:v>0.419492416531346</c:v>
                </c:pt>
                <c:pt idx="238">
                  <c:v>0.419261084986977</c:v>
                </c:pt>
                <c:pt idx="239">
                  <c:v>0.41735154823891</c:v>
                </c:pt>
                <c:pt idx="240">
                  <c:v>0.39906794417757</c:v>
                </c:pt>
                <c:pt idx="241">
                  <c:v>0.380397385532922</c:v>
                </c:pt>
                <c:pt idx="242">
                  <c:v>0.362416615493302</c:v>
                </c:pt>
                <c:pt idx="243">
                  <c:v>0.343703996567859</c:v>
                </c:pt>
                <c:pt idx="244">
                  <c:v>0.325210091102548</c:v>
                </c:pt>
                <c:pt idx="245">
                  <c:v>0.306266140632736</c:v>
                </c:pt>
                <c:pt idx="246">
                  <c:v>0.288651295036028</c:v>
                </c:pt>
                <c:pt idx="247">
                  <c:v>0.271503318556138</c:v>
                </c:pt>
                <c:pt idx="248">
                  <c:v>0.253005207062746</c:v>
                </c:pt>
                <c:pt idx="249">
                  <c:v>0.235537572448819</c:v>
                </c:pt>
                <c:pt idx="250">
                  <c:v>0.20992286144501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H3k4me3 Coverage</c:v>
                </c:pt>
              </c:strCache>
            </c:strRef>
          </c:tx>
          <c:marker>
            <c:symbol val="none"/>
          </c:marker>
          <c:xVal>
            <c:numRef>
              <c:f>Sheet1!$A$2:$A$252</c:f>
              <c:numCache>
                <c:formatCode>General</c:formatCode>
                <c:ptCount val="251"/>
                <c:pt idx="0">
                  <c:v>-2500.0</c:v>
                </c:pt>
                <c:pt idx="1">
                  <c:v>-2480.0</c:v>
                </c:pt>
                <c:pt idx="2">
                  <c:v>-2460.0</c:v>
                </c:pt>
                <c:pt idx="3">
                  <c:v>-2440.0</c:v>
                </c:pt>
                <c:pt idx="4">
                  <c:v>-2420.0</c:v>
                </c:pt>
                <c:pt idx="5">
                  <c:v>-2400.0</c:v>
                </c:pt>
                <c:pt idx="6">
                  <c:v>-2380.0</c:v>
                </c:pt>
                <c:pt idx="7">
                  <c:v>-2360.0</c:v>
                </c:pt>
                <c:pt idx="8">
                  <c:v>-2340.0</c:v>
                </c:pt>
                <c:pt idx="9">
                  <c:v>-2320.0</c:v>
                </c:pt>
                <c:pt idx="10">
                  <c:v>-2300.0</c:v>
                </c:pt>
                <c:pt idx="11">
                  <c:v>-2280.0</c:v>
                </c:pt>
                <c:pt idx="12">
                  <c:v>-2260.0</c:v>
                </c:pt>
                <c:pt idx="13">
                  <c:v>-2240.0</c:v>
                </c:pt>
                <c:pt idx="14">
                  <c:v>-2220.0</c:v>
                </c:pt>
                <c:pt idx="15">
                  <c:v>-2200.0</c:v>
                </c:pt>
                <c:pt idx="16">
                  <c:v>-2180.0</c:v>
                </c:pt>
                <c:pt idx="17">
                  <c:v>-2160.0</c:v>
                </c:pt>
                <c:pt idx="18">
                  <c:v>-2140.0</c:v>
                </c:pt>
                <c:pt idx="19">
                  <c:v>-2120.0</c:v>
                </c:pt>
                <c:pt idx="20">
                  <c:v>-2100.0</c:v>
                </c:pt>
                <c:pt idx="21">
                  <c:v>-2080.0</c:v>
                </c:pt>
                <c:pt idx="22">
                  <c:v>-2060.0</c:v>
                </c:pt>
                <c:pt idx="23">
                  <c:v>-2040.0</c:v>
                </c:pt>
                <c:pt idx="24">
                  <c:v>-2020.0</c:v>
                </c:pt>
                <c:pt idx="25">
                  <c:v>-2000.0</c:v>
                </c:pt>
                <c:pt idx="26">
                  <c:v>-1980.0</c:v>
                </c:pt>
                <c:pt idx="27">
                  <c:v>-1960.0</c:v>
                </c:pt>
                <c:pt idx="28">
                  <c:v>-1940.0</c:v>
                </c:pt>
                <c:pt idx="29">
                  <c:v>-1920.0</c:v>
                </c:pt>
                <c:pt idx="30">
                  <c:v>-1900.0</c:v>
                </c:pt>
                <c:pt idx="31">
                  <c:v>-1880.0</c:v>
                </c:pt>
                <c:pt idx="32">
                  <c:v>-1860.0</c:v>
                </c:pt>
                <c:pt idx="33">
                  <c:v>-1840.0</c:v>
                </c:pt>
                <c:pt idx="34">
                  <c:v>-1820.0</c:v>
                </c:pt>
                <c:pt idx="35">
                  <c:v>-1800.0</c:v>
                </c:pt>
                <c:pt idx="36">
                  <c:v>-1780.0</c:v>
                </c:pt>
                <c:pt idx="37">
                  <c:v>-1760.0</c:v>
                </c:pt>
                <c:pt idx="38">
                  <c:v>-1740.0</c:v>
                </c:pt>
                <c:pt idx="39">
                  <c:v>-1720.0</c:v>
                </c:pt>
                <c:pt idx="40">
                  <c:v>-1700.0</c:v>
                </c:pt>
                <c:pt idx="41">
                  <c:v>-1680.0</c:v>
                </c:pt>
                <c:pt idx="42">
                  <c:v>-1660.0</c:v>
                </c:pt>
                <c:pt idx="43">
                  <c:v>-1640.0</c:v>
                </c:pt>
                <c:pt idx="44">
                  <c:v>-1620.0</c:v>
                </c:pt>
                <c:pt idx="45">
                  <c:v>-1600.0</c:v>
                </c:pt>
                <c:pt idx="46">
                  <c:v>-1580.0</c:v>
                </c:pt>
                <c:pt idx="47">
                  <c:v>-1560.0</c:v>
                </c:pt>
                <c:pt idx="48">
                  <c:v>-1540.0</c:v>
                </c:pt>
                <c:pt idx="49">
                  <c:v>-1520.0</c:v>
                </c:pt>
                <c:pt idx="50">
                  <c:v>-1500.0</c:v>
                </c:pt>
                <c:pt idx="51">
                  <c:v>-1480.0</c:v>
                </c:pt>
                <c:pt idx="52">
                  <c:v>-1460.0</c:v>
                </c:pt>
                <c:pt idx="53">
                  <c:v>-1440.0</c:v>
                </c:pt>
                <c:pt idx="54">
                  <c:v>-1420.0</c:v>
                </c:pt>
                <c:pt idx="55">
                  <c:v>-1400.0</c:v>
                </c:pt>
                <c:pt idx="56">
                  <c:v>-1380.0</c:v>
                </c:pt>
                <c:pt idx="57">
                  <c:v>-1360.0</c:v>
                </c:pt>
                <c:pt idx="58">
                  <c:v>-1340.0</c:v>
                </c:pt>
                <c:pt idx="59">
                  <c:v>-1320.0</c:v>
                </c:pt>
                <c:pt idx="60">
                  <c:v>-1300.0</c:v>
                </c:pt>
                <c:pt idx="61">
                  <c:v>-1280.0</c:v>
                </c:pt>
                <c:pt idx="62">
                  <c:v>-1260.0</c:v>
                </c:pt>
                <c:pt idx="63">
                  <c:v>-1240.0</c:v>
                </c:pt>
                <c:pt idx="64">
                  <c:v>-1220.0</c:v>
                </c:pt>
                <c:pt idx="65">
                  <c:v>-1200.0</c:v>
                </c:pt>
                <c:pt idx="66">
                  <c:v>-1180.0</c:v>
                </c:pt>
                <c:pt idx="67">
                  <c:v>-1160.0</c:v>
                </c:pt>
                <c:pt idx="68">
                  <c:v>-1140.0</c:v>
                </c:pt>
                <c:pt idx="69">
                  <c:v>-1120.0</c:v>
                </c:pt>
                <c:pt idx="70">
                  <c:v>-1100.0</c:v>
                </c:pt>
                <c:pt idx="71">
                  <c:v>-1080.0</c:v>
                </c:pt>
                <c:pt idx="72">
                  <c:v>-1060.0</c:v>
                </c:pt>
                <c:pt idx="73">
                  <c:v>-1040.0</c:v>
                </c:pt>
                <c:pt idx="74">
                  <c:v>-1020.0</c:v>
                </c:pt>
                <c:pt idx="75">
                  <c:v>-1000.0</c:v>
                </c:pt>
                <c:pt idx="76">
                  <c:v>-980.0</c:v>
                </c:pt>
                <c:pt idx="77">
                  <c:v>-960.0</c:v>
                </c:pt>
                <c:pt idx="78">
                  <c:v>-940.0</c:v>
                </c:pt>
                <c:pt idx="79">
                  <c:v>-920.0</c:v>
                </c:pt>
                <c:pt idx="80">
                  <c:v>-900.0</c:v>
                </c:pt>
                <c:pt idx="81">
                  <c:v>-880.0</c:v>
                </c:pt>
                <c:pt idx="82">
                  <c:v>-860.0</c:v>
                </c:pt>
                <c:pt idx="83">
                  <c:v>-840.0</c:v>
                </c:pt>
                <c:pt idx="84">
                  <c:v>-820.0</c:v>
                </c:pt>
                <c:pt idx="85">
                  <c:v>-800.0</c:v>
                </c:pt>
                <c:pt idx="86">
                  <c:v>-780.0</c:v>
                </c:pt>
                <c:pt idx="87">
                  <c:v>-760.0</c:v>
                </c:pt>
                <c:pt idx="88">
                  <c:v>-740.0</c:v>
                </c:pt>
                <c:pt idx="89">
                  <c:v>-720.0</c:v>
                </c:pt>
                <c:pt idx="90">
                  <c:v>-700.0</c:v>
                </c:pt>
                <c:pt idx="91">
                  <c:v>-680.0</c:v>
                </c:pt>
                <c:pt idx="92">
                  <c:v>-660.0</c:v>
                </c:pt>
                <c:pt idx="93">
                  <c:v>-640.0</c:v>
                </c:pt>
                <c:pt idx="94">
                  <c:v>-620.0</c:v>
                </c:pt>
                <c:pt idx="95">
                  <c:v>-600.0</c:v>
                </c:pt>
                <c:pt idx="96">
                  <c:v>-580.0</c:v>
                </c:pt>
                <c:pt idx="97">
                  <c:v>-560.0</c:v>
                </c:pt>
                <c:pt idx="98">
                  <c:v>-540.0</c:v>
                </c:pt>
                <c:pt idx="99">
                  <c:v>-520.0</c:v>
                </c:pt>
                <c:pt idx="100">
                  <c:v>-500.0</c:v>
                </c:pt>
                <c:pt idx="101">
                  <c:v>-480.0</c:v>
                </c:pt>
                <c:pt idx="102">
                  <c:v>-460.0</c:v>
                </c:pt>
                <c:pt idx="103">
                  <c:v>-440.0</c:v>
                </c:pt>
                <c:pt idx="104">
                  <c:v>-420.0</c:v>
                </c:pt>
                <c:pt idx="105">
                  <c:v>-400.0</c:v>
                </c:pt>
                <c:pt idx="106">
                  <c:v>-380.0</c:v>
                </c:pt>
                <c:pt idx="107">
                  <c:v>-360.0</c:v>
                </c:pt>
                <c:pt idx="108">
                  <c:v>-340.0</c:v>
                </c:pt>
                <c:pt idx="109">
                  <c:v>-320.0</c:v>
                </c:pt>
                <c:pt idx="110">
                  <c:v>-300.0</c:v>
                </c:pt>
                <c:pt idx="111">
                  <c:v>-280.0</c:v>
                </c:pt>
                <c:pt idx="112">
                  <c:v>-260.0</c:v>
                </c:pt>
                <c:pt idx="113">
                  <c:v>-240.0</c:v>
                </c:pt>
                <c:pt idx="114">
                  <c:v>-220.0</c:v>
                </c:pt>
                <c:pt idx="115">
                  <c:v>-200.0</c:v>
                </c:pt>
                <c:pt idx="116">
                  <c:v>-180.0</c:v>
                </c:pt>
                <c:pt idx="117">
                  <c:v>-160.0</c:v>
                </c:pt>
                <c:pt idx="118">
                  <c:v>-140.0</c:v>
                </c:pt>
                <c:pt idx="119">
                  <c:v>-120.0</c:v>
                </c:pt>
                <c:pt idx="120">
                  <c:v>-100.0</c:v>
                </c:pt>
                <c:pt idx="121">
                  <c:v>-80.0</c:v>
                </c:pt>
                <c:pt idx="122">
                  <c:v>-60.0</c:v>
                </c:pt>
                <c:pt idx="123">
                  <c:v>-40.0</c:v>
                </c:pt>
                <c:pt idx="124">
                  <c:v>-20.0</c:v>
                </c:pt>
                <c:pt idx="125">
                  <c:v>0.0</c:v>
                </c:pt>
                <c:pt idx="126">
                  <c:v>20.0</c:v>
                </c:pt>
                <c:pt idx="127">
                  <c:v>40.0</c:v>
                </c:pt>
                <c:pt idx="128">
                  <c:v>60.0</c:v>
                </c:pt>
                <c:pt idx="129">
                  <c:v>80.0</c:v>
                </c:pt>
                <c:pt idx="130">
                  <c:v>100.0</c:v>
                </c:pt>
                <c:pt idx="131">
                  <c:v>120.0</c:v>
                </c:pt>
                <c:pt idx="132">
                  <c:v>140.0</c:v>
                </c:pt>
                <c:pt idx="133">
                  <c:v>160.0</c:v>
                </c:pt>
                <c:pt idx="134">
                  <c:v>180.0</c:v>
                </c:pt>
                <c:pt idx="135">
                  <c:v>200.0</c:v>
                </c:pt>
                <c:pt idx="136">
                  <c:v>220.0</c:v>
                </c:pt>
                <c:pt idx="137">
                  <c:v>240.0</c:v>
                </c:pt>
                <c:pt idx="138">
                  <c:v>260.0</c:v>
                </c:pt>
                <c:pt idx="139">
                  <c:v>280.0</c:v>
                </c:pt>
                <c:pt idx="140">
                  <c:v>300.0</c:v>
                </c:pt>
                <c:pt idx="141">
                  <c:v>320.0</c:v>
                </c:pt>
                <c:pt idx="142">
                  <c:v>340.0</c:v>
                </c:pt>
                <c:pt idx="143">
                  <c:v>360.0</c:v>
                </c:pt>
                <c:pt idx="144">
                  <c:v>380.0</c:v>
                </c:pt>
                <c:pt idx="145">
                  <c:v>400.0</c:v>
                </c:pt>
                <c:pt idx="146">
                  <c:v>420.0</c:v>
                </c:pt>
                <c:pt idx="147">
                  <c:v>440.0</c:v>
                </c:pt>
                <c:pt idx="148">
                  <c:v>460.0</c:v>
                </c:pt>
                <c:pt idx="149">
                  <c:v>480.0</c:v>
                </c:pt>
                <c:pt idx="150">
                  <c:v>500.0</c:v>
                </c:pt>
                <c:pt idx="151">
                  <c:v>520.0</c:v>
                </c:pt>
                <c:pt idx="152">
                  <c:v>540.0</c:v>
                </c:pt>
                <c:pt idx="153">
                  <c:v>560.0</c:v>
                </c:pt>
                <c:pt idx="154">
                  <c:v>580.0</c:v>
                </c:pt>
                <c:pt idx="155">
                  <c:v>600.0</c:v>
                </c:pt>
                <c:pt idx="156">
                  <c:v>620.0</c:v>
                </c:pt>
                <c:pt idx="157">
                  <c:v>640.0</c:v>
                </c:pt>
                <c:pt idx="158">
                  <c:v>660.0</c:v>
                </c:pt>
                <c:pt idx="159">
                  <c:v>680.0</c:v>
                </c:pt>
                <c:pt idx="160">
                  <c:v>700.0</c:v>
                </c:pt>
                <c:pt idx="161">
                  <c:v>720.0</c:v>
                </c:pt>
                <c:pt idx="162">
                  <c:v>740.0</c:v>
                </c:pt>
                <c:pt idx="163">
                  <c:v>760.0</c:v>
                </c:pt>
                <c:pt idx="164">
                  <c:v>780.0</c:v>
                </c:pt>
                <c:pt idx="165">
                  <c:v>800.0</c:v>
                </c:pt>
                <c:pt idx="166">
                  <c:v>820.0</c:v>
                </c:pt>
                <c:pt idx="167">
                  <c:v>840.0</c:v>
                </c:pt>
                <c:pt idx="168">
                  <c:v>860.0</c:v>
                </c:pt>
                <c:pt idx="169">
                  <c:v>880.0</c:v>
                </c:pt>
                <c:pt idx="170">
                  <c:v>900.0</c:v>
                </c:pt>
                <c:pt idx="171">
                  <c:v>920.0</c:v>
                </c:pt>
                <c:pt idx="172">
                  <c:v>940.0</c:v>
                </c:pt>
                <c:pt idx="173">
                  <c:v>960.0</c:v>
                </c:pt>
                <c:pt idx="174">
                  <c:v>980.0</c:v>
                </c:pt>
                <c:pt idx="175">
                  <c:v>1000.0</c:v>
                </c:pt>
                <c:pt idx="176">
                  <c:v>1020.0</c:v>
                </c:pt>
                <c:pt idx="177">
                  <c:v>1040.0</c:v>
                </c:pt>
                <c:pt idx="178">
                  <c:v>1060.0</c:v>
                </c:pt>
                <c:pt idx="179">
                  <c:v>1080.0</c:v>
                </c:pt>
                <c:pt idx="180">
                  <c:v>1100.0</c:v>
                </c:pt>
                <c:pt idx="181">
                  <c:v>1120.0</c:v>
                </c:pt>
                <c:pt idx="182">
                  <c:v>1140.0</c:v>
                </c:pt>
                <c:pt idx="183">
                  <c:v>1160.0</c:v>
                </c:pt>
                <c:pt idx="184">
                  <c:v>1180.0</c:v>
                </c:pt>
                <c:pt idx="185">
                  <c:v>1200.0</c:v>
                </c:pt>
                <c:pt idx="186">
                  <c:v>1220.0</c:v>
                </c:pt>
                <c:pt idx="187">
                  <c:v>1240.0</c:v>
                </c:pt>
                <c:pt idx="188">
                  <c:v>1260.0</c:v>
                </c:pt>
                <c:pt idx="189">
                  <c:v>1280.0</c:v>
                </c:pt>
                <c:pt idx="190">
                  <c:v>1300.0</c:v>
                </c:pt>
                <c:pt idx="191">
                  <c:v>1320.0</c:v>
                </c:pt>
                <c:pt idx="192">
                  <c:v>1340.0</c:v>
                </c:pt>
                <c:pt idx="193">
                  <c:v>1360.0</c:v>
                </c:pt>
                <c:pt idx="194">
                  <c:v>1380.0</c:v>
                </c:pt>
                <c:pt idx="195">
                  <c:v>1400.0</c:v>
                </c:pt>
                <c:pt idx="196">
                  <c:v>1420.0</c:v>
                </c:pt>
                <c:pt idx="197">
                  <c:v>1440.0</c:v>
                </c:pt>
                <c:pt idx="198">
                  <c:v>1460.0</c:v>
                </c:pt>
                <c:pt idx="199">
                  <c:v>1480.0</c:v>
                </c:pt>
                <c:pt idx="200">
                  <c:v>1500.0</c:v>
                </c:pt>
                <c:pt idx="201">
                  <c:v>1520.0</c:v>
                </c:pt>
                <c:pt idx="202">
                  <c:v>1540.0</c:v>
                </c:pt>
                <c:pt idx="203">
                  <c:v>1560.0</c:v>
                </c:pt>
                <c:pt idx="204">
                  <c:v>1580.0</c:v>
                </c:pt>
                <c:pt idx="205">
                  <c:v>1600.0</c:v>
                </c:pt>
                <c:pt idx="206">
                  <c:v>1620.0</c:v>
                </c:pt>
                <c:pt idx="207">
                  <c:v>1640.0</c:v>
                </c:pt>
                <c:pt idx="208">
                  <c:v>1660.0</c:v>
                </c:pt>
                <c:pt idx="209">
                  <c:v>1680.0</c:v>
                </c:pt>
                <c:pt idx="210">
                  <c:v>1700.0</c:v>
                </c:pt>
                <c:pt idx="211">
                  <c:v>1720.0</c:v>
                </c:pt>
                <c:pt idx="212">
                  <c:v>1740.0</c:v>
                </c:pt>
                <c:pt idx="213">
                  <c:v>1760.0</c:v>
                </c:pt>
                <c:pt idx="214">
                  <c:v>1780.0</c:v>
                </c:pt>
                <c:pt idx="215">
                  <c:v>1800.0</c:v>
                </c:pt>
                <c:pt idx="216">
                  <c:v>1820.0</c:v>
                </c:pt>
                <c:pt idx="217">
                  <c:v>1840.0</c:v>
                </c:pt>
                <c:pt idx="218">
                  <c:v>1860.0</c:v>
                </c:pt>
                <c:pt idx="219">
                  <c:v>1880.0</c:v>
                </c:pt>
                <c:pt idx="220">
                  <c:v>1900.0</c:v>
                </c:pt>
                <c:pt idx="221">
                  <c:v>1920.0</c:v>
                </c:pt>
                <c:pt idx="222">
                  <c:v>1940.0</c:v>
                </c:pt>
                <c:pt idx="223">
                  <c:v>1960.0</c:v>
                </c:pt>
                <c:pt idx="224">
                  <c:v>1980.0</c:v>
                </c:pt>
                <c:pt idx="225">
                  <c:v>2000.0</c:v>
                </c:pt>
                <c:pt idx="226">
                  <c:v>2020.0</c:v>
                </c:pt>
                <c:pt idx="227">
                  <c:v>2040.0</c:v>
                </c:pt>
                <c:pt idx="228">
                  <c:v>2060.0</c:v>
                </c:pt>
                <c:pt idx="229">
                  <c:v>2080.0</c:v>
                </c:pt>
                <c:pt idx="230">
                  <c:v>2100.0</c:v>
                </c:pt>
                <c:pt idx="231">
                  <c:v>2120.0</c:v>
                </c:pt>
                <c:pt idx="232">
                  <c:v>2140.0</c:v>
                </c:pt>
                <c:pt idx="233">
                  <c:v>2160.0</c:v>
                </c:pt>
                <c:pt idx="234">
                  <c:v>2180.0</c:v>
                </c:pt>
                <c:pt idx="235">
                  <c:v>2200.0</c:v>
                </c:pt>
                <c:pt idx="236">
                  <c:v>2220.0</c:v>
                </c:pt>
                <c:pt idx="237">
                  <c:v>2240.0</c:v>
                </c:pt>
                <c:pt idx="238">
                  <c:v>2260.0</c:v>
                </c:pt>
                <c:pt idx="239">
                  <c:v>2280.0</c:v>
                </c:pt>
                <c:pt idx="240">
                  <c:v>2300.0</c:v>
                </c:pt>
                <c:pt idx="241">
                  <c:v>2320.0</c:v>
                </c:pt>
                <c:pt idx="242">
                  <c:v>2340.0</c:v>
                </c:pt>
                <c:pt idx="243">
                  <c:v>2360.0</c:v>
                </c:pt>
                <c:pt idx="244">
                  <c:v>2380.0</c:v>
                </c:pt>
                <c:pt idx="245">
                  <c:v>2400.0</c:v>
                </c:pt>
                <c:pt idx="246">
                  <c:v>2420.0</c:v>
                </c:pt>
                <c:pt idx="247">
                  <c:v>2440.0</c:v>
                </c:pt>
                <c:pt idx="248">
                  <c:v>2460.0</c:v>
                </c:pt>
                <c:pt idx="249">
                  <c:v>2480.0</c:v>
                </c:pt>
                <c:pt idx="250">
                  <c:v>2500.0</c:v>
                </c:pt>
              </c:numCache>
            </c:numRef>
          </c:xVal>
          <c:yVal>
            <c:numRef>
              <c:f>Sheet1!$H$2:$H$252</c:f>
              <c:numCache>
                <c:formatCode>General</c:formatCode>
                <c:ptCount val="251"/>
                <c:pt idx="0">
                  <c:v>0.315926607168726</c:v>
                </c:pt>
                <c:pt idx="1">
                  <c:v>0.356555307337609</c:v>
                </c:pt>
                <c:pt idx="2">
                  <c:v>0.38536483561304</c:v>
                </c:pt>
                <c:pt idx="3">
                  <c:v>0.414786928442208</c:v>
                </c:pt>
                <c:pt idx="4">
                  <c:v>0.444854825762141</c:v>
                </c:pt>
                <c:pt idx="5">
                  <c:v>0.47386854222215</c:v>
                </c:pt>
                <c:pt idx="6">
                  <c:v>0.504881403466067</c:v>
                </c:pt>
                <c:pt idx="7">
                  <c:v>0.535395665654615</c:v>
                </c:pt>
                <c:pt idx="8">
                  <c:v>0.56679316045553</c:v>
                </c:pt>
                <c:pt idx="9">
                  <c:v>0.598508808939395</c:v>
                </c:pt>
                <c:pt idx="10">
                  <c:v>0.630010772113816</c:v>
                </c:pt>
                <c:pt idx="11">
                  <c:v>0.662671384521665</c:v>
                </c:pt>
                <c:pt idx="12">
                  <c:v>0.684581251583283</c:v>
                </c:pt>
                <c:pt idx="13">
                  <c:v>0.690725891370395</c:v>
                </c:pt>
                <c:pt idx="14">
                  <c:v>0.698295099887132</c:v>
                </c:pt>
                <c:pt idx="15">
                  <c:v>0.704026614742654</c:v>
                </c:pt>
                <c:pt idx="16">
                  <c:v>0.711007001517812</c:v>
                </c:pt>
                <c:pt idx="17">
                  <c:v>0.719297991524225</c:v>
                </c:pt>
                <c:pt idx="18">
                  <c:v>0.727669707091984</c:v>
                </c:pt>
                <c:pt idx="19">
                  <c:v>0.735675783352472</c:v>
                </c:pt>
                <c:pt idx="20">
                  <c:v>0.742637175877902</c:v>
                </c:pt>
                <c:pt idx="21">
                  <c:v>0.750714480574872</c:v>
                </c:pt>
                <c:pt idx="22">
                  <c:v>0.760335068062267</c:v>
                </c:pt>
                <c:pt idx="23">
                  <c:v>0.769148399936209</c:v>
                </c:pt>
                <c:pt idx="24">
                  <c:v>0.779058649731962</c:v>
                </c:pt>
                <c:pt idx="25">
                  <c:v>0.788508288971803</c:v>
                </c:pt>
                <c:pt idx="26">
                  <c:v>0.797307375158448</c:v>
                </c:pt>
                <c:pt idx="27">
                  <c:v>0.807834938070372</c:v>
                </c:pt>
                <c:pt idx="28">
                  <c:v>0.816705252693498</c:v>
                </c:pt>
                <c:pt idx="29">
                  <c:v>0.825276407883404</c:v>
                </c:pt>
                <c:pt idx="30">
                  <c:v>0.834597835937579</c:v>
                </c:pt>
                <c:pt idx="31">
                  <c:v>0.843829041305544</c:v>
                </c:pt>
                <c:pt idx="32">
                  <c:v>0.854850454710403</c:v>
                </c:pt>
                <c:pt idx="33">
                  <c:v>0.864960144128303</c:v>
                </c:pt>
                <c:pt idx="34">
                  <c:v>0.8741960980587</c:v>
                </c:pt>
                <c:pt idx="35">
                  <c:v>0.885345722649226</c:v>
                </c:pt>
                <c:pt idx="36">
                  <c:v>0.894933070199597</c:v>
                </c:pt>
                <c:pt idx="37">
                  <c:v>0.906552802470899</c:v>
                </c:pt>
                <c:pt idx="38">
                  <c:v>0.917868626746547</c:v>
                </c:pt>
                <c:pt idx="39">
                  <c:v>0.930257626131846</c:v>
                </c:pt>
                <c:pt idx="40">
                  <c:v>0.943658069315178</c:v>
                </c:pt>
                <c:pt idx="41">
                  <c:v>0.957063261060942</c:v>
                </c:pt>
                <c:pt idx="42">
                  <c:v>0.972063969783885</c:v>
                </c:pt>
                <c:pt idx="43">
                  <c:v>0.987131158380877</c:v>
                </c:pt>
                <c:pt idx="44">
                  <c:v>1.00255923772271</c:v>
                </c:pt>
                <c:pt idx="45">
                  <c:v>1.01856189311882</c:v>
                </c:pt>
                <c:pt idx="46">
                  <c:v>1.03646872205019</c:v>
                </c:pt>
                <c:pt idx="47">
                  <c:v>1.05368700942892</c:v>
                </c:pt>
                <c:pt idx="48">
                  <c:v>1.07281421890534</c:v>
                </c:pt>
                <c:pt idx="49">
                  <c:v>1.09357493385839</c:v>
                </c:pt>
                <c:pt idx="50">
                  <c:v>1.11402699225336</c:v>
                </c:pt>
                <c:pt idx="51">
                  <c:v>1.13662540086763</c:v>
                </c:pt>
                <c:pt idx="52">
                  <c:v>1.16086206352097</c:v>
                </c:pt>
                <c:pt idx="53">
                  <c:v>1.18650904921663</c:v>
                </c:pt>
                <c:pt idx="54">
                  <c:v>1.21302502183737</c:v>
                </c:pt>
                <c:pt idx="55">
                  <c:v>1.23932730914866</c:v>
                </c:pt>
                <c:pt idx="56">
                  <c:v>1.26779968949141</c:v>
                </c:pt>
                <c:pt idx="57">
                  <c:v>1.29764915293947</c:v>
                </c:pt>
                <c:pt idx="58">
                  <c:v>1.32781677007047</c:v>
                </c:pt>
                <c:pt idx="59">
                  <c:v>1.35923800768355</c:v>
                </c:pt>
                <c:pt idx="60">
                  <c:v>1.39196984852788</c:v>
                </c:pt>
                <c:pt idx="61">
                  <c:v>1.42634944053614</c:v>
                </c:pt>
                <c:pt idx="62">
                  <c:v>1.46338822750637</c:v>
                </c:pt>
                <c:pt idx="63">
                  <c:v>1.50000914098258</c:v>
                </c:pt>
                <c:pt idx="64">
                  <c:v>1.53812585162489</c:v>
                </c:pt>
                <c:pt idx="65">
                  <c:v>1.57766713099682</c:v>
                </c:pt>
                <c:pt idx="66">
                  <c:v>1.61900811553052</c:v>
                </c:pt>
                <c:pt idx="67">
                  <c:v>1.66041083137583</c:v>
                </c:pt>
                <c:pt idx="68">
                  <c:v>1.70221242646544</c:v>
                </c:pt>
                <c:pt idx="69">
                  <c:v>1.74563328134439</c:v>
                </c:pt>
                <c:pt idx="70">
                  <c:v>1.79414459515053</c:v>
                </c:pt>
                <c:pt idx="71">
                  <c:v>1.84264166326937</c:v>
                </c:pt>
                <c:pt idx="72">
                  <c:v>1.89411608003313</c:v>
                </c:pt>
                <c:pt idx="73">
                  <c:v>1.94692959140273</c:v>
                </c:pt>
                <c:pt idx="74">
                  <c:v>2.00210313830109</c:v>
                </c:pt>
                <c:pt idx="75">
                  <c:v>2.0585587970561</c:v>
                </c:pt>
                <c:pt idx="76">
                  <c:v>2.11764041083605</c:v>
                </c:pt>
                <c:pt idx="77">
                  <c:v>2.17920552276799</c:v>
                </c:pt>
                <c:pt idx="78">
                  <c:v>2.24587533931441</c:v>
                </c:pt>
                <c:pt idx="79">
                  <c:v>2.31751215216479</c:v>
                </c:pt>
                <c:pt idx="80">
                  <c:v>2.3940827213821</c:v>
                </c:pt>
                <c:pt idx="81">
                  <c:v>2.47557280127906</c:v>
                </c:pt>
                <c:pt idx="82">
                  <c:v>2.56394354814009</c:v>
                </c:pt>
                <c:pt idx="83">
                  <c:v>2.65506371264931</c:v>
                </c:pt>
                <c:pt idx="84">
                  <c:v>2.752608682129118</c:v>
                </c:pt>
                <c:pt idx="85">
                  <c:v>2.85316424019089</c:v>
                </c:pt>
                <c:pt idx="86">
                  <c:v>2.96042001984432</c:v>
                </c:pt>
                <c:pt idx="87">
                  <c:v>3.07458020927398</c:v>
                </c:pt>
                <c:pt idx="88">
                  <c:v>3.19539313467098</c:v>
                </c:pt>
                <c:pt idx="89">
                  <c:v>3.32305823565745</c:v>
                </c:pt>
                <c:pt idx="90">
                  <c:v>3.45705317036587</c:v>
                </c:pt>
                <c:pt idx="91">
                  <c:v>3.5963807406855</c:v>
                </c:pt>
                <c:pt idx="92">
                  <c:v>3.74002950281832</c:v>
                </c:pt>
                <c:pt idx="93">
                  <c:v>3.890848594223523</c:v>
                </c:pt>
                <c:pt idx="94">
                  <c:v>4.042683877989266</c:v>
                </c:pt>
                <c:pt idx="95">
                  <c:v>4.20343221343998</c:v>
                </c:pt>
                <c:pt idx="96">
                  <c:v>4.37178299734443</c:v>
                </c:pt>
                <c:pt idx="97">
                  <c:v>4.54618344978733</c:v>
                </c:pt>
                <c:pt idx="98">
                  <c:v>4.72640563977196</c:v>
                </c:pt>
                <c:pt idx="99">
                  <c:v>4.910934775882469</c:v>
                </c:pt>
                <c:pt idx="100">
                  <c:v>5.09392062920256</c:v>
                </c:pt>
                <c:pt idx="101">
                  <c:v>5.28123717146069</c:v>
                </c:pt>
                <c:pt idx="102">
                  <c:v>5.46676350568194</c:v>
                </c:pt>
                <c:pt idx="103">
                  <c:v>5.650053266997665</c:v>
                </c:pt>
                <c:pt idx="104">
                  <c:v>5.83016149148393</c:v>
                </c:pt>
                <c:pt idx="105">
                  <c:v>5.99876869775972</c:v>
                </c:pt>
                <c:pt idx="106">
                  <c:v>6.15820642997917</c:v>
                </c:pt>
                <c:pt idx="107">
                  <c:v>6.298184553351938</c:v>
                </c:pt>
                <c:pt idx="108">
                  <c:v>6.41539331986305</c:v>
                </c:pt>
                <c:pt idx="109">
                  <c:v>6.5014277740075</c:v>
                </c:pt>
                <c:pt idx="110">
                  <c:v>6.55460692468438</c:v>
                </c:pt>
                <c:pt idx="111">
                  <c:v>6.574413178588586</c:v>
                </c:pt>
                <c:pt idx="112">
                  <c:v>6.564056563924185</c:v>
                </c:pt>
                <c:pt idx="113">
                  <c:v>6.51893572369459</c:v>
                </c:pt>
                <c:pt idx="114">
                  <c:v>6.44647740954345</c:v>
                </c:pt>
                <c:pt idx="115">
                  <c:v>6.3496827129279</c:v>
                </c:pt>
                <c:pt idx="116">
                  <c:v>6.220858962708006</c:v>
                </c:pt>
                <c:pt idx="117">
                  <c:v>6.07180158796506</c:v>
                </c:pt>
                <c:pt idx="118">
                  <c:v>5.91146162888351</c:v>
                </c:pt>
                <c:pt idx="119">
                  <c:v>5.74525244663593</c:v>
                </c:pt>
                <c:pt idx="120">
                  <c:v>5.57936141807129</c:v>
                </c:pt>
                <c:pt idx="121">
                  <c:v>5.43142470406231</c:v>
                </c:pt>
                <c:pt idx="122">
                  <c:v>5.30426769925607</c:v>
                </c:pt>
                <c:pt idx="123">
                  <c:v>5.20649479877951</c:v>
                </c:pt>
                <c:pt idx="124">
                  <c:v>5.141515470458875</c:v>
                </c:pt>
                <c:pt idx="125">
                  <c:v>5.10932496573184</c:v>
                </c:pt>
                <c:pt idx="126">
                  <c:v>5.105815778094525</c:v>
                </c:pt>
                <c:pt idx="127">
                  <c:v>5.13324347470223</c:v>
                </c:pt>
                <c:pt idx="128">
                  <c:v>5.20084875804777</c:v>
                </c:pt>
                <c:pt idx="129">
                  <c:v>5.305725507922729</c:v>
                </c:pt>
                <c:pt idx="130">
                  <c:v>5.44259807146498</c:v>
                </c:pt>
                <c:pt idx="131">
                  <c:v>5.5976481319972</c:v>
                </c:pt>
                <c:pt idx="132">
                  <c:v>5.769626817599748</c:v>
                </c:pt>
                <c:pt idx="133">
                  <c:v>5.94283538087221</c:v>
                </c:pt>
                <c:pt idx="134">
                  <c:v>6.109585899237024</c:v>
                </c:pt>
                <c:pt idx="135">
                  <c:v>6.256910048692275</c:v>
                </c:pt>
                <c:pt idx="136">
                  <c:v>6.390529846968564</c:v>
                </c:pt>
                <c:pt idx="137">
                  <c:v>6.50196911012466</c:v>
                </c:pt>
                <c:pt idx="138">
                  <c:v>6.587585690775064</c:v>
                </c:pt>
                <c:pt idx="139">
                  <c:v>6.6387561995432</c:v>
                </c:pt>
                <c:pt idx="140">
                  <c:v>6.654711369314923</c:v>
                </c:pt>
                <c:pt idx="141">
                  <c:v>6.63571237102423</c:v>
                </c:pt>
                <c:pt idx="142">
                  <c:v>6.57616539812593</c:v>
                </c:pt>
                <c:pt idx="143">
                  <c:v>6.48543936429858</c:v>
                </c:pt>
                <c:pt idx="144">
                  <c:v>6.36334907560736</c:v>
                </c:pt>
                <c:pt idx="145">
                  <c:v>6.223974019663395</c:v>
                </c:pt>
                <c:pt idx="146">
                  <c:v>6.06602733604762</c:v>
                </c:pt>
                <c:pt idx="147">
                  <c:v>5.904481242108329</c:v>
                </c:pt>
                <c:pt idx="148">
                  <c:v>5.725655129478738</c:v>
                </c:pt>
                <c:pt idx="149">
                  <c:v>5.5402190179437</c:v>
                </c:pt>
                <c:pt idx="150">
                  <c:v>5.350210040786576</c:v>
                </c:pt>
                <c:pt idx="151">
                  <c:v>5.163833713889987</c:v>
                </c:pt>
                <c:pt idx="152">
                  <c:v>4.97985066245917</c:v>
                </c:pt>
                <c:pt idx="153">
                  <c:v>4.79534526916082</c:v>
                </c:pt>
                <c:pt idx="154">
                  <c:v>4.61973868186017</c:v>
                </c:pt>
                <c:pt idx="155">
                  <c:v>4.44902311386455</c:v>
                </c:pt>
                <c:pt idx="156">
                  <c:v>4.287334563052275</c:v>
                </c:pt>
                <c:pt idx="157">
                  <c:v>4.126624216101034</c:v>
                </c:pt>
                <c:pt idx="158">
                  <c:v>3.97536825695205</c:v>
                </c:pt>
                <c:pt idx="159">
                  <c:v>3.826006974213437</c:v>
                </c:pt>
                <c:pt idx="160">
                  <c:v>3.6863802444606</c:v>
                </c:pt>
                <c:pt idx="161">
                  <c:v>3.5495171780432</c:v>
                </c:pt>
                <c:pt idx="162">
                  <c:v>3.41841411785591</c:v>
                </c:pt>
                <c:pt idx="163">
                  <c:v>3.29458585531456</c:v>
                </c:pt>
                <c:pt idx="164">
                  <c:v>3.17597151432361</c:v>
                </c:pt>
                <c:pt idx="165">
                  <c:v>3.06455599397969</c:v>
                </c:pt>
                <c:pt idx="166">
                  <c:v>2.95761361944677</c:v>
                </c:pt>
                <c:pt idx="167">
                  <c:v>2.852779606633697</c:v>
                </c:pt>
                <c:pt idx="168">
                  <c:v>2.75450810710178</c:v>
                </c:pt>
                <c:pt idx="169">
                  <c:v>2.66103265562625</c:v>
                </c:pt>
                <c:pt idx="170">
                  <c:v>2.572547943266839</c:v>
                </c:pt>
                <c:pt idx="171">
                  <c:v>2.49001792819726</c:v>
                </c:pt>
                <c:pt idx="172">
                  <c:v>2.40964376047185</c:v>
                </c:pt>
                <c:pt idx="173">
                  <c:v>2.334089383614998</c:v>
                </c:pt>
                <c:pt idx="174">
                  <c:v>2.26199196020871</c:v>
                </c:pt>
                <c:pt idx="175">
                  <c:v>2.19538387497391</c:v>
                </c:pt>
                <c:pt idx="176">
                  <c:v>2.12976349072497</c:v>
                </c:pt>
                <c:pt idx="177">
                  <c:v>2.06676431293855</c:v>
                </c:pt>
                <c:pt idx="178">
                  <c:v>2.00688019210757</c:v>
                </c:pt>
                <c:pt idx="179">
                  <c:v>1.95120804615385</c:v>
                </c:pt>
                <c:pt idx="180">
                  <c:v>1.89772023891889</c:v>
                </c:pt>
                <c:pt idx="181">
                  <c:v>1.84571398316274</c:v>
                </c:pt>
                <c:pt idx="182">
                  <c:v>1.79447224595815</c:v>
                </c:pt>
                <c:pt idx="183">
                  <c:v>1.74552406440826</c:v>
                </c:pt>
                <c:pt idx="184">
                  <c:v>1.6992303292579</c:v>
                </c:pt>
                <c:pt idx="185">
                  <c:v>1.65517316701306</c:v>
                </c:pt>
                <c:pt idx="186">
                  <c:v>1.613129395239381</c:v>
                </c:pt>
                <c:pt idx="187">
                  <c:v>1.57378755548963</c:v>
                </c:pt>
                <c:pt idx="188">
                  <c:v>1.53394711668447</c:v>
                </c:pt>
                <c:pt idx="189">
                  <c:v>1.49461477405954</c:v>
                </c:pt>
                <c:pt idx="190">
                  <c:v>1.457713695399849</c:v>
                </c:pt>
                <c:pt idx="191">
                  <c:v>1.4227737730246</c:v>
                </c:pt>
                <c:pt idx="192">
                  <c:v>1.39068773667103</c:v>
                </c:pt>
                <c:pt idx="193">
                  <c:v>1.35871566581583</c:v>
                </c:pt>
                <c:pt idx="194">
                  <c:v>1.32911312761424</c:v>
                </c:pt>
                <c:pt idx="195">
                  <c:v>1.29887428204676</c:v>
                </c:pt>
                <c:pt idx="196">
                  <c:v>1.27083876944776</c:v>
                </c:pt>
                <c:pt idx="197">
                  <c:v>1.24434179107675</c:v>
                </c:pt>
                <c:pt idx="198">
                  <c:v>1.21869005681865</c:v>
                </c:pt>
                <c:pt idx="199">
                  <c:v>1.19437266860397</c:v>
                </c:pt>
                <c:pt idx="200">
                  <c:v>1.1726622411645</c:v>
                </c:pt>
                <c:pt idx="201">
                  <c:v>1.15096131084989</c:v>
                </c:pt>
                <c:pt idx="202">
                  <c:v>1.13147321062864</c:v>
                </c:pt>
                <c:pt idx="203">
                  <c:v>1.11152449985147</c:v>
                </c:pt>
                <c:pt idx="204">
                  <c:v>1.09220734787776</c:v>
                </c:pt>
                <c:pt idx="205">
                  <c:v>1.07354074895726</c:v>
                </c:pt>
                <c:pt idx="206">
                  <c:v>1.05601855358288</c:v>
                </c:pt>
                <c:pt idx="207">
                  <c:v>1.04114130748317</c:v>
                </c:pt>
                <c:pt idx="208">
                  <c:v>1.02706656843448</c:v>
                </c:pt>
                <c:pt idx="209">
                  <c:v>1.01136307247159</c:v>
                </c:pt>
                <c:pt idx="210">
                  <c:v>0.995711810695455</c:v>
                </c:pt>
                <c:pt idx="211">
                  <c:v>0.980345462665242</c:v>
                </c:pt>
                <c:pt idx="212">
                  <c:v>0.965748381749027</c:v>
                </c:pt>
                <c:pt idx="213">
                  <c:v>0.952286207254078</c:v>
                </c:pt>
                <c:pt idx="214">
                  <c:v>0.938059514207564</c:v>
                </c:pt>
                <c:pt idx="215">
                  <c:v>0.925143424392304</c:v>
                </c:pt>
                <c:pt idx="216">
                  <c:v>0.911073433906049</c:v>
                </c:pt>
                <c:pt idx="217">
                  <c:v>0.898394772212393</c:v>
                </c:pt>
                <c:pt idx="218">
                  <c:v>0.886148229700057</c:v>
                </c:pt>
                <c:pt idx="219">
                  <c:v>0.873293871196414</c:v>
                </c:pt>
                <c:pt idx="220">
                  <c:v>0.859708234078231</c:v>
                </c:pt>
                <c:pt idx="221">
                  <c:v>0.848710563485532</c:v>
                </c:pt>
                <c:pt idx="222">
                  <c:v>0.837423230584476</c:v>
                </c:pt>
                <c:pt idx="223">
                  <c:v>0.828035322656252</c:v>
                </c:pt>
                <c:pt idx="224">
                  <c:v>0.818367249544536</c:v>
                </c:pt>
                <c:pt idx="225">
                  <c:v>0.809691625981124</c:v>
                </c:pt>
                <c:pt idx="226">
                  <c:v>0.800569637549097</c:v>
                </c:pt>
                <c:pt idx="227">
                  <c:v>0.792710766724004</c:v>
                </c:pt>
                <c:pt idx="228">
                  <c:v>0.785241278018341</c:v>
                </c:pt>
                <c:pt idx="229">
                  <c:v>0.77732067588163</c:v>
                </c:pt>
                <c:pt idx="230">
                  <c:v>0.770558722978347</c:v>
                </c:pt>
                <c:pt idx="231">
                  <c:v>0.764399837503938</c:v>
                </c:pt>
                <c:pt idx="232">
                  <c:v>0.759048207642983</c:v>
                </c:pt>
                <c:pt idx="233">
                  <c:v>0.753069767540993</c:v>
                </c:pt>
                <c:pt idx="234">
                  <c:v>0.746915630629017</c:v>
                </c:pt>
                <c:pt idx="235">
                  <c:v>0.739579101671452</c:v>
                </c:pt>
                <c:pt idx="236">
                  <c:v>0.732304304025504</c:v>
                </c:pt>
                <c:pt idx="237">
                  <c:v>0.725737042181936</c:v>
                </c:pt>
                <c:pt idx="238">
                  <c:v>0.719141288963776</c:v>
                </c:pt>
                <c:pt idx="239">
                  <c:v>0.695844841671991</c:v>
                </c:pt>
                <c:pt idx="240">
                  <c:v>0.662134796966652</c:v>
                </c:pt>
                <c:pt idx="241">
                  <c:v>0.627945147455672</c:v>
                </c:pt>
                <c:pt idx="242">
                  <c:v>0.594344319686271</c:v>
                </c:pt>
                <c:pt idx="243">
                  <c:v>0.560301875610686</c:v>
                </c:pt>
                <c:pt idx="244">
                  <c:v>0.526145466036731</c:v>
                </c:pt>
                <c:pt idx="245">
                  <c:v>0.493119214321612</c:v>
                </c:pt>
                <c:pt idx="246">
                  <c:v>0.461132897779118</c:v>
                </c:pt>
                <c:pt idx="247">
                  <c:v>0.428538765245318</c:v>
                </c:pt>
                <c:pt idx="248">
                  <c:v>0.396894345197935</c:v>
                </c:pt>
                <c:pt idx="249">
                  <c:v>0.365705787144031</c:v>
                </c:pt>
                <c:pt idx="250">
                  <c:v>0.324872898790569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Sheet1!$K$1</c:f>
              <c:strCache>
                <c:ptCount val="1"/>
                <c:pt idx="0">
                  <c:v>H3k4me1 Coverage</c:v>
                </c:pt>
              </c:strCache>
            </c:strRef>
          </c:tx>
          <c:marker>
            <c:symbol val="none"/>
          </c:marker>
          <c:xVal>
            <c:numRef>
              <c:f>Sheet1!$A$2:$A$252</c:f>
              <c:numCache>
                <c:formatCode>General</c:formatCode>
                <c:ptCount val="251"/>
                <c:pt idx="0">
                  <c:v>-2500.0</c:v>
                </c:pt>
                <c:pt idx="1">
                  <c:v>-2480.0</c:v>
                </c:pt>
                <c:pt idx="2">
                  <c:v>-2460.0</c:v>
                </c:pt>
                <c:pt idx="3">
                  <c:v>-2440.0</c:v>
                </c:pt>
                <c:pt idx="4">
                  <c:v>-2420.0</c:v>
                </c:pt>
                <c:pt idx="5">
                  <c:v>-2400.0</c:v>
                </c:pt>
                <c:pt idx="6">
                  <c:v>-2380.0</c:v>
                </c:pt>
                <c:pt idx="7">
                  <c:v>-2360.0</c:v>
                </c:pt>
                <c:pt idx="8">
                  <c:v>-2340.0</c:v>
                </c:pt>
                <c:pt idx="9">
                  <c:v>-2320.0</c:v>
                </c:pt>
                <c:pt idx="10">
                  <c:v>-2300.0</c:v>
                </c:pt>
                <c:pt idx="11">
                  <c:v>-2280.0</c:v>
                </c:pt>
                <c:pt idx="12">
                  <c:v>-2260.0</c:v>
                </c:pt>
                <c:pt idx="13">
                  <c:v>-2240.0</c:v>
                </c:pt>
                <c:pt idx="14">
                  <c:v>-2220.0</c:v>
                </c:pt>
                <c:pt idx="15">
                  <c:v>-2200.0</c:v>
                </c:pt>
                <c:pt idx="16">
                  <c:v>-2180.0</c:v>
                </c:pt>
                <c:pt idx="17">
                  <c:v>-2160.0</c:v>
                </c:pt>
                <c:pt idx="18">
                  <c:v>-2140.0</c:v>
                </c:pt>
                <c:pt idx="19">
                  <c:v>-2120.0</c:v>
                </c:pt>
                <c:pt idx="20">
                  <c:v>-2100.0</c:v>
                </c:pt>
                <c:pt idx="21">
                  <c:v>-2080.0</c:v>
                </c:pt>
                <c:pt idx="22">
                  <c:v>-2060.0</c:v>
                </c:pt>
                <c:pt idx="23">
                  <c:v>-2040.0</c:v>
                </c:pt>
                <c:pt idx="24">
                  <c:v>-2020.0</c:v>
                </c:pt>
                <c:pt idx="25">
                  <c:v>-2000.0</c:v>
                </c:pt>
                <c:pt idx="26">
                  <c:v>-1980.0</c:v>
                </c:pt>
                <c:pt idx="27">
                  <c:v>-1960.0</c:v>
                </c:pt>
                <c:pt idx="28">
                  <c:v>-1940.0</c:v>
                </c:pt>
                <c:pt idx="29">
                  <c:v>-1920.0</c:v>
                </c:pt>
                <c:pt idx="30">
                  <c:v>-1900.0</c:v>
                </c:pt>
                <c:pt idx="31">
                  <c:v>-1880.0</c:v>
                </c:pt>
                <c:pt idx="32">
                  <c:v>-1860.0</c:v>
                </c:pt>
                <c:pt idx="33">
                  <c:v>-1840.0</c:v>
                </c:pt>
                <c:pt idx="34">
                  <c:v>-1820.0</c:v>
                </c:pt>
                <c:pt idx="35">
                  <c:v>-1800.0</c:v>
                </c:pt>
                <c:pt idx="36">
                  <c:v>-1780.0</c:v>
                </c:pt>
                <c:pt idx="37">
                  <c:v>-1760.0</c:v>
                </c:pt>
                <c:pt idx="38">
                  <c:v>-1740.0</c:v>
                </c:pt>
                <c:pt idx="39">
                  <c:v>-1720.0</c:v>
                </c:pt>
                <c:pt idx="40">
                  <c:v>-1700.0</c:v>
                </c:pt>
                <c:pt idx="41">
                  <c:v>-1680.0</c:v>
                </c:pt>
                <c:pt idx="42">
                  <c:v>-1660.0</c:v>
                </c:pt>
                <c:pt idx="43">
                  <c:v>-1640.0</c:v>
                </c:pt>
                <c:pt idx="44">
                  <c:v>-1620.0</c:v>
                </c:pt>
                <c:pt idx="45">
                  <c:v>-1600.0</c:v>
                </c:pt>
                <c:pt idx="46">
                  <c:v>-1580.0</c:v>
                </c:pt>
                <c:pt idx="47">
                  <c:v>-1560.0</c:v>
                </c:pt>
                <c:pt idx="48">
                  <c:v>-1540.0</c:v>
                </c:pt>
                <c:pt idx="49">
                  <c:v>-1520.0</c:v>
                </c:pt>
                <c:pt idx="50">
                  <c:v>-1500.0</c:v>
                </c:pt>
                <c:pt idx="51">
                  <c:v>-1480.0</c:v>
                </c:pt>
                <c:pt idx="52">
                  <c:v>-1460.0</c:v>
                </c:pt>
                <c:pt idx="53">
                  <c:v>-1440.0</c:v>
                </c:pt>
                <c:pt idx="54">
                  <c:v>-1420.0</c:v>
                </c:pt>
                <c:pt idx="55">
                  <c:v>-1400.0</c:v>
                </c:pt>
                <c:pt idx="56">
                  <c:v>-1380.0</c:v>
                </c:pt>
                <c:pt idx="57">
                  <c:v>-1360.0</c:v>
                </c:pt>
                <c:pt idx="58">
                  <c:v>-1340.0</c:v>
                </c:pt>
                <c:pt idx="59">
                  <c:v>-1320.0</c:v>
                </c:pt>
                <c:pt idx="60">
                  <c:v>-1300.0</c:v>
                </c:pt>
                <c:pt idx="61">
                  <c:v>-1280.0</c:v>
                </c:pt>
                <c:pt idx="62">
                  <c:v>-1260.0</c:v>
                </c:pt>
                <c:pt idx="63">
                  <c:v>-1240.0</c:v>
                </c:pt>
                <c:pt idx="64">
                  <c:v>-1220.0</c:v>
                </c:pt>
                <c:pt idx="65">
                  <c:v>-1200.0</c:v>
                </c:pt>
                <c:pt idx="66">
                  <c:v>-1180.0</c:v>
                </c:pt>
                <c:pt idx="67">
                  <c:v>-1160.0</c:v>
                </c:pt>
                <c:pt idx="68">
                  <c:v>-1140.0</c:v>
                </c:pt>
                <c:pt idx="69">
                  <c:v>-1120.0</c:v>
                </c:pt>
                <c:pt idx="70">
                  <c:v>-1100.0</c:v>
                </c:pt>
                <c:pt idx="71">
                  <c:v>-1080.0</c:v>
                </c:pt>
                <c:pt idx="72">
                  <c:v>-1060.0</c:v>
                </c:pt>
                <c:pt idx="73">
                  <c:v>-1040.0</c:v>
                </c:pt>
                <c:pt idx="74">
                  <c:v>-1020.0</c:v>
                </c:pt>
                <c:pt idx="75">
                  <c:v>-1000.0</c:v>
                </c:pt>
                <c:pt idx="76">
                  <c:v>-980.0</c:v>
                </c:pt>
                <c:pt idx="77">
                  <c:v>-960.0</c:v>
                </c:pt>
                <c:pt idx="78">
                  <c:v>-940.0</c:v>
                </c:pt>
                <c:pt idx="79">
                  <c:v>-920.0</c:v>
                </c:pt>
                <c:pt idx="80">
                  <c:v>-900.0</c:v>
                </c:pt>
                <c:pt idx="81">
                  <c:v>-880.0</c:v>
                </c:pt>
                <c:pt idx="82">
                  <c:v>-860.0</c:v>
                </c:pt>
                <c:pt idx="83">
                  <c:v>-840.0</c:v>
                </c:pt>
                <c:pt idx="84">
                  <c:v>-820.0</c:v>
                </c:pt>
                <c:pt idx="85">
                  <c:v>-800.0</c:v>
                </c:pt>
                <c:pt idx="86">
                  <c:v>-780.0</c:v>
                </c:pt>
                <c:pt idx="87">
                  <c:v>-760.0</c:v>
                </c:pt>
                <c:pt idx="88">
                  <c:v>-740.0</c:v>
                </c:pt>
                <c:pt idx="89">
                  <c:v>-720.0</c:v>
                </c:pt>
                <c:pt idx="90">
                  <c:v>-700.0</c:v>
                </c:pt>
                <c:pt idx="91">
                  <c:v>-680.0</c:v>
                </c:pt>
                <c:pt idx="92">
                  <c:v>-660.0</c:v>
                </c:pt>
                <c:pt idx="93">
                  <c:v>-640.0</c:v>
                </c:pt>
                <c:pt idx="94">
                  <c:v>-620.0</c:v>
                </c:pt>
                <c:pt idx="95">
                  <c:v>-600.0</c:v>
                </c:pt>
                <c:pt idx="96">
                  <c:v>-580.0</c:v>
                </c:pt>
                <c:pt idx="97">
                  <c:v>-560.0</c:v>
                </c:pt>
                <c:pt idx="98">
                  <c:v>-540.0</c:v>
                </c:pt>
                <c:pt idx="99">
                  <c:v>-520.0</c:v>
                </c:pt>
                <c:pt idx="100">
                  <c:v>-500.0</c:v>
                </c:pt>
                <c:pt idx="101">
                  <c:v>-480.0</c:v>
                </c:pt>
                <c:pt idx="102">
                  <c:v>-460.0</c:v>
                </c:pt>
                <c:pt idx="103">
                  <c:v>-440.0</c:v>
                </c:pt>
                <c:pt idx="104">
                  <c:v>-420.0</c:v>
                </c:pt>
                <c:pt idx="105">
                  <c:v>-400.0</c:v>
                </c:pt>
                <c:pt idx="106">
                  <c:v>-380.0</c:v>
                </c:pt>
                <c:pt idx="107">
                  <c:v>-360.0</c:v>
                </c:pt>
                <c:pt idx="108">
                  <c:v>-340.0</c:v>
                </c:pt>
                <c:pt idx="109">
                  <c:v>-320.0</c:v>
                </c:pt>
                <c:pt idx="110">
                  <c:v>-300.0</c:v>
                </c:pt>
                <c:pt idx="111">
                  <c:v>-280.0</c:v>
                </c:pt>
                <c:pt idx="112">
                  <c:v>-260.0</c:v>
                </c:pt>
                <c:pt idx="113">
                  <c:v>-240.0</c:v>
                </c:pt>
                <c:pt idx="114">
                  <c:v>-220.0</c:v>
                </c:pt>
                <c:pt idx="115">
                  <c:v>-200.0</c:v>
                </c:pt>
                <c:pt idx="116">
                  <c:v>-180.0</c:v>
                </c:pt>
                <c:pt idx="117">
                  <c:v>-160.0</c:v>
                </c:pt>
                <c:pt idx="118">
                  <c:v>-140.0</c:v>
                </c:pt>
                <c:pt idx="119">
                  <c:v>-120.0</c:v>
                </c:pt>
                <c:pt idx="120">
                  <c:v>-100.0</c:v>
                </c:pt>
                <c:pt idx="121">
                  <c:v>-80.0</c:v>
                </c:pt>
                <c:pt idx="122">
                  <c:v>-60.0</c:v>
                </c:pt>
                <c:pt idx="123">
                  <c:v>-40.0</c:v>
                </c:pt>
                <c:pt idx="124">
                  <c:v>-20.0</c:v>
                </c:pt>
                <c:pt idx="125">
                  <c:v>0.0</c:v>
                </c:pt>
                <c:pt idx="126">
                  <c:v>20.0</c:v>
                </c:pt>
                <c:pt idx="127">
                  <c:v>40.0</c:v>
                </c:pt>
                <c:pt idx="128">
                  <c:v>60.0</c:v>
                </c:pt>
                <c:pt idx="129">
                  <c:v>80.0</c:v>
                </c:pt>
                <c:pt idx="130">
                  <c:v>100.0</c:v>
                </c:pt>
                <c:pt idx="131">
                  <c:v>120.0</c:v>
                </c:pt>
                <c:pt idx="132">
                  <c:v>140.0</c:v>
                </c:pt>
                <c:pt idx="133">
                  <c:v>160.0</c:v>
                </c:pt>
                <c:pt idx="134">
                  <c:v>180.0</c:v>
                </c:pt>
                <c:pt idx="135">
                  <c:v>200.0</c:v>
                </c:pt>
                <c:pt idx="136">
                  <c:v>220.0</c:v>
                </c:pt>
                <c:pt idx="137">
                  <c:v>240.0</c:v>
                </c:pt>
                <c:pt idx="138">
                  <c:v>260.0</c:v>
                </c:pt>
                <c:pt idx="139">
                  <c:v>280.0</c:v>
                </c:pt>
                <c:pt idx="140">
                  <c:v>300.0</c:v>
                </c:pt>
                <c:pt idx="141">
                  <c:v>320.0</c:v>
                </c:pt>
                <c:pt idx="142">
                  <c:v>340.0</c:v>
                </c:pt>
                <c:pt idx="143">
                  <c:v>360.0</c:v>
                </c:pt>
                <c:pt idx="144">
                  <c:v>380.0</c:v>
                </c:pt>
                <c:pt idx="145">
                  <c:v>400.0</c:v>
                </c:pt>
                <c:pt idx="146">
                  <c:v>420.0</c:v>
                </c:pt>
                <c:pt idx="147">
                  <c:v>440.0</c:v>
                </c:pt>
                <c:pt idx="148">
                  <c:v>460.0</c:v>
                </c:pt>
                <c:pt idx="149">
                  <c:v>480.0</c:v>
                </c:pt>
                <c:pt idx="150">
                  <c:v>500.0</c:v>
                </c:pt>
                <c:pt idx="151">
                  <c:v>520.0</c:v>
                </c:pt>
                <c:pt idx="152">
                  <c:v>540.0</c:v>
                </c:pt>
                <c:pt idx="153">
                  <c:v>560.0</c:v>
                </c:pt>
                <c:pt idx="154">
                  <c:v>580.0</c:v>
                </c:pt>
                <c:pt idx="155">
                  <c:v>600.0</c:v>
                </c:pt>
                <c:pt idx="156">
                  <c:v>620.0</c:v>
                </c:pt>
                <c:pt idx="157">
                  <c:v>640.0</c:v>
                </c:pt>
                <c:pt idx="158">
                  <c:v>660.0</c:v>
                </c:pt>
                <c:pt idx="159">
                  <c:v>680.0</c:v>
                </c:pt>
                <c:pt idx="160">
                  <c:v>700.0</c:v>
                </c:pt>
                <c:pt idx="161">
                  <c:v>720.0</c:v>
                </c:pt>
                <c:pt idx="162">
                  <c:v>740.0</c:v>
                </c:pt>
                <c:pt idx="163">
                  <c:v>760.0</c:v>
                </c:pt>
                <c:pt idx="164">
                  <c:v>780.0</c:v>
                </c:pt>
                <c:pt idx="165">
                  <c:v>800.0</c:v>
                </c:pt>
                <c:pt idx="166">
                  <c:v>820.0</c:v>
                </c:pt>
                <c:pt idx="167">
                  <c:v>840.0</c:v>
                </c:pt>
                <c:pt idx="168">
                  <c:v>860.0</c:v>
                </c:pt>
                <c:pt idx="169">
                  <c:v>880.0</c:v>
                </c:pt>
                <c:pt idx="170">
                  <c:v>900.0</c:v>
                </c:pt>
                <c:pt idx="171">
                  <c:v>920.0</c:v>
                </c:pt>
                <c:pt idx="172">
                  <c:v>940.0</c:v>
                </c:pt>
                <c:pt idx="173">
                  <c:v>960.0</c:v>
                </c:pt>
                <c:pt idx="174">
                  <c:v>980.0</c:v>
                </c:pt>
                <c:pt idx="175">
                  <c:v>1000.0</c:v>
                </c:pt>
                <c:pt idx="176">
                  <c:v>1020.0</c:v>
                </c:pt>
                <c:pt idx="177">
                  <c:v>1040.0</c:v>
                </c:pt>
                <c:pt idx="178">
                  <c:v>1060.0</c:v>
                </c:pt>
                <c:pt idx="179">
                  <c:v>1080.0</c:v>
                </c:pt>
                <c:pt idx="180">
                  <c:v>1100.0</c:v>
                </c:pt>
                <c:pt idx="181">
                  <c:v>1120.0</c:v>
                </c:pt>
                <c:pt idx="182">
                  <c:v>1140.0</c:v>
                </c:pt>
                <c:pt idx="183">
                  <c:v>1160.0</c:v>
                </c:pt>
                <c:pt idx="184">
                  <c:v>1180.0</c:v>
                </c:pt>
                <c:pt idx="185">
                  <c:v>1200.0</c:v>
                </c:pt>
                <c:pt idx="186">
                  <c:v>1220.0</c:v>
                </c:pt>
                <c:pt idx="187">
                  <c:v>1240.0</c:v>
                </c:pt>
                <c:pt idx="188">
                  <c:v>1260.0</c:v>
                </c:pt>
                <c:pt idx="189">
                  <c:v>1280.0</c:v>
                </c:pt>
                <c:pt idx="190">
                  <c:v>1300.0</c:v>
                </c:pt>
                <c:pt idx="191">
                  <c:v>1320.0</c:v>
                </c:pt>
                <c:pt idx="192">
                  <c:v>1340.0</c:v>
                </c:pt>
                <c:pt idx="193">
                  <c:v>1360.0</c:v>
                </c:pt>
                <c:pt idx="194">
                  <c:v>1380.0</c:v>
                </c:pt>
                <c:pt idx="195">
                  <c:v>1400.0</c:v>
                </c:pt>
                <c:pt idx="196">
                  <c:v>1420.0</c:v>
                </c:pt>
                <c:pt idx="197">
                  <c:v>1440.0</c:v>
                </c:pt>
                <c:pt idx="198">
                  <c:v>1460.0</c:v>
                </c:pt>
                <c:pt idx="199">
                  <c:v>1480.0</c:v>
                </c:pt>
                <c:pt idx="200">
                  <c:v>1500.0</c:v>
                </c:pt>
                <c:pt idx="201">
                  <c:v>1520.0</c:v>
                </c:pt>
                <c:pt idx="202">
                  <c:v>1540.0</c:v>
                </c:pt>
                <c:pt idx="203">
                  <c:v>1560.0</c:v>
                </c:pt>
                <c:pt idx="204">
                  <c:v>1580.0</c:v>
                </c:pt>
                <c:pt idx="205">
                  <c:v>1600.0</c:v>
                </c:pt>
                <c:pt idx="206">
                  <c:v>1620.0</c:v>
                </c:pt>
                <c:pt idx="207">
                  <c:v>1640.0</c:v>
                </c:pt>
                <c:pt idx="208">
                  <c:v>1660.0</c:v>
                </c:pt>
                <c:pt idx="209">
                  <c:v>1680.0</c:v>
                </c:pt>
                <c:pt idx="210">
                  <c:v>1700.0</c:v>
                </c:pt>
                <c:pt idx="211">
                  <c:v>1720.0</c:v>
                </c:pt>
                <c:pt idx="212">
                  <c:v>1740.0</c:v>
                </c:pt>
                <c:pt idx="213">
                  <c:v>1760.0</c:v>
                </c:pt>
                <c:pt idx="214">
                  <c:v>1780.0</c:v>
                </c:pt>
                <c:pt idx="215">
                  <c:v>1800.0</c:v>
                </c:pt>
                <c:pt idx="216">
                  <c:v>1820.0</c:v>
                </c:pt>
                <c:pt idx="217">
                  <c:v>1840.0</c:v>
                </c:pt>
                <c:pt idx="218">
                  <c:v>1860.0</c:v>
                </c:pt>
                <c:pt idx="219">
                  <c:v>1880.0</c:v>
                </c:pt>
                <c:pt idx="220">
                  <c:v>1900.0</c:v>
                </c:pt>
                <c:pt idx="221">
                  <c:v>1920.0</c:v>
                </c:pt>
                <c:pt idx="222">
                  <c:v>1940.0</c:v>
                </c:pt>
                <c:pt idx="223">
                  <c:v>1960.0</c:v>
                </c:pt>
                <c:pt idx="224">
                  <c:v>1980.0</c:v>
                </c:pt>
                <c:pt idx="225">
                  <c:v>2000.0</c:v>
                </c:pt>
                <c:pt idx="226">
                  <c:v>2020.0</c:v>
                </c:pt>
                <c:pt idx="227">
                  <c:v>2040.0</c:v>
                </c:pt>
                <c:pt idx="228">
                  <c:v>2060.0</c:v>
                </c:pt>
                <c:pt idx="229">
                  <c:v>2080.0</c:v>
                </c:pt>
                <c:pt idx="230">
                  <c:v>2100.0</c:v>
                </c:pt>
                <c:pt idx="231">
                  <c:v>2120.0</c:v>
                </c:pt>
                <c:pt idx="232">
                  <c:v>2140.0</c:v>
                </c:pt>
                <c:pt idx="233">
                  <c:v>2160.0</c:v>
                </c:pt>
                <c:pt idx="234">
                  <c:v>2180.0</c:v>
                </c:pt>
                <c:pt idx="235">
                  <c:v>2200.0</c:v>
                </c:pt>
                <c:pt idx="236">
                  <c:v>2220.0</c:v>
                </c:pt>
                <c:pt idx="237">
                  <c:v>2240.0</c:v>
                </c:pt>
                <c:pt idx="238">
                  <c:v>2260.0</c:v>
                </c:pt>
                <c:pt idx="239">
                  <c:v>2280.0</c:v>
                </c:pt>
                <c:pt idx="240">
                  <c:v>2300.0</c:v>
                </c:pt>
                <c:pt idx="241">
                  <c:v>2320.0</c:v>
                </c:pt>
                <c:pt idx="242">
                  <c:v>2340.0</c:v>
                </c:pt>
                <c:pt idx="243">
                  <c:v>2360.0</c:v>
                </c:pt>
                <c:pt idx="244">
                  <c:v>2380.0</c:v>
                </c:pt>
                <c:pt idx="245">
                  <c:v>2400.0</c:v>
                </c:pt>
                <c:pt idx="246">
                  <c:v>2420.0</c:v>
                </c:pt>
                <c:pt idx="247">
                  <c:v>2440.0</c:v>
                </c:pt>
                <c:pt idx="248">
                  <c:v>2460.0</c:v>
                </c:pt>
                <c:pt idx="249">
                  <c:v>2480.0</c:v>
                </c:pt>
                <c:pt idx="250">
                  <c:v>2500.0</c:v>
                </c:pt>
              </c:numCache>
            </c:numRef>
          </c:xVal>
          <c:yVal>
            <c:numRef>
              <c:f>Sheet1!$K$2:$K$252</c:f>
              <c:numCache>
                <c:formatCode>General</c:formatCode>
                <c:ptCount val="251"/>
                <c:pt idx="0">
                  <c:v>0.57313515396668</c:v>
                </c:pt>
                <c:pt idx="1">
                  <c:v>0.649816633557008</c:v>
                </c:pt>
                <c:pt idx="2">
                  <c:v>0.701824090547677</c:v>
                </c:pt>
                <c:pt idx="3">
                  <c:v>0.75371985224311</c:v>
                </c:pt>
                <c:pt idx="4">
                  <c:v>0.805583700997048</c:v>
                </c:pt>
                <c:pt idx="5">
                  <c:v>0.859372963887888</c:v>
                </c:pt>
                <c:pt idx="6">
                  <c:v>0.91333242913337</c:v>
                </c:pt>
                <c:pt idx="7">
                  <c:v>0.966935533198819</c:v>
                </c:pt>
                <c:pt idx="8">
                  <c:v>1.02134177962524</c:v>
                </c:pt>
                <c:pt idx="9">
                  <c:v>1.07441832015601</c:v>
                </c:pt>
                <c:pt idx="10">
                  <c:v>1.13012235953659</c:v>
                </c:pt>
                <c:pt idx="11">
                  <c:v>1.18459775066958</c:v>
                </c:pt>
                <c:pt idx="12">
                  <c:v>1.21366512154849</c:v>
                </c:pt>
                <c:pt idx="13">
                  <c:v>1.2208774463265</c:v>
                </c:pt>
                <c:pt idx="14">
                  <c:v>1.22928650641059</c:v>
                </c:pt>
                <c:pt idx="15">
                  <c:v>1.239498647689155</c:v>
                </c:pt>
                <c:pt idx="16">
                  <c:v>1.24916826896234</c:v>
                </c:pt>
                <c:pt idx="17">
                  <c:v>1.2566093031544</c:v>
                </c:pt>
                <c:pt idx="18">
                  <c:v>1.26650763384162</c:v>
                </c:pt>
                <c:pt idx="19">
                  <c:v>1.27509753392752</c:v>
                </c:pt>
                <c:pt idx="20">
                  <c:v>1.28343213048145</c:v>
                </c:pt>
                <c:pt idx="21">
                  <c:v>1.29224542115782</c:v>
                </c:pt>
                <c:pt idx="22">
                  <c:v>1.30122891418883</c:v>
                </c:pt>
                <c:pt idx="23">
                  <c:v>1.30929225074005</c:v>
                </c:pt>
                <c:pt idx="24">
                  <c:v>1.31696731316975</c:v>
                </c:pt>
                <c:pt idx="25">
                  <c:v>1.32478598383617</c:v>
                </c:pt>
                <c:pt idx="26">
                  <c:v>1.3315940780219</c:v>
                </c:pt>
                <c:pt idx="27">
                  <c:v>1.3376468992589</c:v>
                </c:pt>
                <c:pt idx="28">
                  <c:v>1.345316642865</c:v>
                </c:pt>
                <c:pt idx="29">
                  <c:v>1.35362996412461</c:v>
                </c:pt>
                <c:pt idx="30">
                  <c:v>1.3603263630151</c:v>
                </c:pt>
                <c:pt idx="31">
                  <c:v>1.37005449134768</c:v>
                </c:pt>
                <c:pt idx="32">
                  <c:v>1.38031450203851</c:v>
                </c:pt>
                <c:pt idx="33">
                  <c:v>1.39084577273206</c:v>
                </c:pt>
                <c:pt idx="34">
                  <c:v>1.40215359166867</c:v>
                </c:pt>
                <c:pt idx="35">
                  <c:v>1.41303058589508</c:v>
                </c:pt>
                <c:pt idx="36">
                  <c:v>1.42552982131419</c:v>
                </c:pt>
                <c:pt idx="37">
                  <c:v>1.43816734614645</c:v>
                </c:pt>
                <c:pt idx="38">
                  <c:v>1.45185267922448</c:v>
                </c:pt>
                <c:pt idx="39">
                  <c:v>1.46558588171475</c:v>
                </c:pt>
                <c:pt idx="40">
                  <c:v>1.4786223183157</c:v>
                </c:pt>
                <c:pt idx="41">
                  <c:v>1.49136621961961</c:v>
                </c:pt>
                <c:pt idx="42">
                  <c:v>1.50702483624679</c:v>
                </c:pt>
                <c:pt idx="43">
                  <c:v>1.51907197166137</c:v>
                </c:pt>
                <c:pt idx="44">
                  <c:v>1.53294878238838</c:v>
                </c:pt>
                <c:pt idx="45">
                  <c:v>1.54817125548178</c:v>
                </c:pt>
                <c:pt idx="46">
                  <c:v>1.56158000973351</c:v>
                </c:pt>
                <c:pt idx="47">
                  <c:v>1.58048842756965</c:v>
                </c:pt>
                <c:pt idx="48">
                  <c:v>1.59750334421039</c:v>
                </c:pt>
                <c:pt idx="49">
                  <c:v>1.61248115141899</c:v>
                </c:pt>
                <c:pt idx="50">
                  <c:v>1.62891631628923</c:v>
                </c:pt>
                <c:pt idx="51">
                  <c:v>1.6471439247068</c:v>
                </c:pt>
                <c:pt idx="52">
                  <c:v>1.6638929001684</c:v>
                </c:pt>
                <c:pt idx="53">
                  <c:v>1.68396082154555</c:v>
                </c:pt>
                <c:pt idx="54">
                  <c:v>1.69867268757502</c:v>
                </c:pt>
                <c:pt idx="55">
                  <c:v>1.71862891365694</c:v>
                </c:pt>
                <c:pt idx="56">
                  <c:v>1.73748414325726</c:v>
                </c:pt>
                <c:pt idx="57">
                  <c:v>1.75739781875051</c:v>
                </c:pt>
                <c:pt idx="58">
                  <c:v>1.77746574012766</c:v>
                </c:pt>
                <c:pt idx="59">
                  <c:v>1.79348071793487</c:v>
                </c:pt>
                <c:pt idx="60">
                  <c:v>1.81125090752434</c:v>
                </c:pt>
                <c:pt idx="61">
                  <c:v>1.82957957358998</c:v>
                </c:pt>
                <c:pt idx="62">
                  <c:v>1.85009959497165</c:v>
                </c:pt>
                <c:pt idx="63">
                  <c:v>1.86896546221913</c:v>
                </c:pt>
                <c:pt idx="64">
                  <c:v>1.88963441066111</c:v>
                </c:pt>
                <c:pt idx="65">
                  <c:v>1.91087779205002</c:v>
                </c:pt>
                <c:pt idx="66">
                  <c:v>1.93471144052365</c:v>
                </c:pt>
                <c:pt idx="67">
                  <c:v>1.95586972073523</c:v>
                </c:pt>
                <c:pt idx="68">
                  <c:v>1.97719820330146</c:v>
                </c:pt>
                <c:pt idx="69">
                  <c:v>1.99767035527089</c:v>
                </c:pt>
                <c:pt idx="70">
                  <c:v>2.01752020488115</c:v>
                </c:pt>
                <c:pt idx="71">
                  <c:v>2.03852423920884</c:v>
                </c:pt>
                <c:pt idx="72">
                  <c:v>2.06034205354467</c:v>
                </c:pt>
                <c:pt idx="73">
                  <c:v>2.08386189142692</c:v>
                </c:pt>
                <c:pt idx="74">
                  <c:v>2.10213736925674</c:v>
                </c:pt>
                <c:pt idx="75">
                  <c:v>2.12369456123702</c:v>
                </c:pt>
                <c:pt idx="76">
                  <c:v>2.14556024498508</c:v>
                </c:pt>
                <c:pt idx="77">
                  <c:v>2.16308576868975</c:v>
                </c:pt>
                <c:pt idx="78">
                  <c:v>2.18323879124422</c:v>
                </c:pt>
                <c:pt idx="79">
                  <c:v>2.20557785029114</c:v>
                </c:pt>
                <c:pt idx="80">
                  <c:v>2.22342782223435</c:v>
                </c:pt>
                <c:pt idx="81">
                  <c:v>2.239868305928157</c:v>
                </c:pt>
                <c:pt idx="82">
                  <c:v>2.25998409671756</c:v>
                </c:pt>
                <c:pt idx="83">
                  <c:v>2.27611608864358</c:v>
                </c:pt>
                <c:pt idx="84">
                  <c:v>2.28881212053525</c:v>
                </c:pt>
                <c:pt idx="85">
                  <c:v>2.30360908774204</c:v>
                </c:pt>
                <c:pt idx="86">
                  <c:v>2.31955492084268</c:v>
                </c:pt>
                <c:pt idx="87">
                  <c:v>2.334665698640836</c:v>
                </c:pt>
                <c:pt idx="88">
                  <c:v>2.34610116934343</c:v>
                </c:pt>
                <c:pt idx="89">
                  <c:v>2.35658457062474</c:v>
                </c:pt>
                <c:pt idx="90">
                  <c:v>2.36412666246486</c:v>
                </c:pt>
                <c:pt idx="91">
                  <c:v>2.372982503729843</c:v>
                </c:pt>
                <c:pt idx="92">
                  <c:v>2.381072434398983</c:v>
                </c:pt>
                <c:pt idx="93">
                  <c:v>2.39039101331574</c:v>
                </c:pt>
                <c:pt idx="94">
                  <c:v>2.39465670982899</c:v>
                </c:pt>
                <c:pt idx="95">
                  <c:v>2.397959699273733</c:v>
                </c:pt>
                <c:pt idx="96">
                  <c:v>2.40052337224059</c:v>
                </c:pt>
                <c:pt idx="97">
                  <c:v>2.40044890871044</c:v>
                </c:pt>
                <c:pt idx="98">
                  <c:v>2.39619916866794</c:v>
                </c:pt>
                <c:pt idx="99">
                  <c:v>2.38884855447679</c:v>
                </c:pt>
                <c:pt idx="100">
                  <c:v>2.3826095744144</c:v>
                </c:pt>
                <c:pt idx="101">
                  <c:v>2.37416328256523</c:v>
                </c:pt>
                <c:pt idx="102">
                  <c:v>2.359781183597879</c:v>
                </c:pt>
                <c:pt idx="103">
                  <c:v>2.34343643872855</c:v>
                </c:pt>
                <c:pt idx="104">
                  <c:v>2.32309725734869</c:v>
                </c:pt>
                <c:pt idx="105">
                  <c:v>2.29652441473002</c:v>
                </c:pt>
                <c:pt idx="106">
                  <c:v>2.26927608151635</c:v>
                </c:pt>
                <c:pt idx="107">
                  <c:v>2.23855455650325</c:v>
                </c:pt>
                <c:pt idx="108">
                  <c:v>2.20465237498776</c:v>
                </c:pt>
                <c:pt idx="109">
                  <c:v>2.16413357693551</c:v>
                </c:pt>
                <c:pt idx="110">
                  <c:v>2.11927461883986</c:v>
                </c:pt>
                <c:pt idx="111">
                  <c:v>2.0710860771815</c:v>
                </c:pt>
                <c:pt idx="112">
                  <c:v>2.016366020163697</c:v>
                </c:pt>
                <c:pt idx="113">
                  <c:v>1.9596301290081</c:v>
                </c:pt>
                <c:pt idx="114">
                  <c:v>1.90302188961849</c:v>
                </c:pt>
                <c:pt idx="115">
                  <c:v>1.84329150078589</c:v>
                </c:pt>
                <c:pt idx="116">
                  <c:v>1.78166229193431</c:v>
                </c:pt>
                <c:pt idx="117">
                  <c:v>1.71979905484509</c:v>
                </c:pt>
                <c:pt idx="118">
                  <c:v>1.65642527185841</c:v>
                </c:pt>
                <c:pt idx="119">
                  <c:v>1.59545027830749</c:v>
                </c:pt>
                <c:pt idx="120">
                  <c:v>1.53915584950924</c:v>
                </c:pt>
                <c:pt idx="121">
                  <c:v>1.48952590666</c:v>
                </c:pt>
                <c:pt idx="122">
                  <c:v>1.44743805565088</c:v>
                </c:pt>
                <c:pt idx="123">
                  <c:v>1.416344212987</c:v>
                </c:pt>
                <c:pt idx="124">
                  <c:v>1.39753685279892</c:v>
                </c:pt>
                <c:pt idx="125">
                  <c:v>1.38904801036109</c:v>
                </c:pt>
                <c:pt idx="126">
                  <c:v>1.38554290562016</c:v>
                </c:pt>
                <c:pt idx="127">
                  <c:v>1.39007986213612</c:v>
                </c:pt>
                <c:pt idx="128">
                  <c:v>1.40819577525846</c:v>
                </c:pt>
                <c:pt idx="129">
                  <c:v>1.43717272613646</c:v>
                </c:pt>
                <c:pt idx="130">
                  <c:v>1.47687774418057</c:v>
                </c:pt>
                <c:pt idx="131">
                  <c:v>1.5248641705428</c:v>
                </c:pt>
                <c:pt idx="132">
                  <c:v>1.57974911109165</c:v>
                </c:pt>
                <c:pt idx="133">
                  <c:v>1.63791576579097</c:v>
                </c:pt>
                <c:pt idx="134">
                  <c:v>1.70010876994231</c:v>
                </c:pt>
                <c:pt idx="135">
                  <c:v>1.76089228584426</c:v>
                </c:pt>
                <c:pt idx="136">
                  <c:v>1.81986740172813</c:v>
                </c:pt>
                <c:pt idx="137">
                  <c:v>1.87902867643739</c:v>
                </c:pt>
                <c:pt idx="138">
                  <c:v>1.93938136762915</c:v>
                </c:pt>
                <c:pt idx="139">
                  <c:v>1.99563856466231</c:v>
                </c:pt>
                <c:pt idx="140">
                  <c:v>2.04744922518043</c:v>
                </c:pt>
                <c:pt idx="141">
                  <c:v>2.09704193626459</c:v>
                </c:pt>
                <c:pt idx="142">
                  <c:v>2.1420976908328</c:v>
                </c:pt>
                <c:pt idx="143">
                  <c:v>2.17939860061758</c:v>
                </c:pt>
                <c:pt idx="144">
                  <c:v>2.21291782683513</c:v>
                </c:pt>
                <c:pt idx="145">
                  <c:v>2.24450632009219</c:v>
                </c:pt>
                <c:pt idx="146">
                  <c:v>2.27173337801152</c:v>
                </c:pt>
                <c:pt idx="147">
                  <c:v>2.29232786292335</c:v>
                </c:pt>
                <c:pt idx="148">
                  <c:v>2.31233195841751</c:v>
                </c:pt>
                <c:pt idx="149">
                  <c:v>2.32812354563425</c:v>
                </c:pt>
                <c:pt idx="150">
                  <c:v>2.34202163165558</c:v>
                </c:pt>
                <c:pt idx="151">
                  <c:v>2.3539677094221</c:v>
                </c:pt>
                <c:pt idx="152">
                  <c:v>2.36402028599321</c:v>
                </c:pt>
                <c:pt idx="153">
                  <c:v>2.36875935780531</c:v>
                </c:pt>
                <c:pt idx="154">
                  <c:v>2.372078303720803</c:v>
                </c:pt>
                <c:pt idx="155">
                  <c:v>2.374828135513013</c:v>
                </c:pt>
                <c:pt idx="156">
                  <c:v>2.37498238139695</c:v>
                </c:pt>
                <c:pt idx="157">
                  <c:v>2.37238147666506</c:v>
                </c:pt>
                <c:pt idx="158">
                  <c:v>2.36839235897811</c:v>
                </c:pt>
                <c:pt idx="159">
                  <c:v>2.36398837305172</c:v>
                </c:pt>
                <c:pt idx="160">
                  <c:v>2.35656329533041</c:v>
                </c:pt>
                <c:pt idx="161">
                  <c:v>2.34870207407533</c:v>
                </c:pt>
                <c:pt idx="162">
                  <c:v>2.33836228103075</c:v>
                </c:pt>
                <c:pt idx="163">
                  <c:v>2.32858096446235</c:v>
                </c:pt>
                <c:pt idx="164">
                  <c:v>2.31644340904681</c:v>
                </c:pt>
                <c:pt idx="165">
                  <c:v>2.30602915247213</c:v>
                </c:pt>
                <c:pt idx="166">
                  <c:v>2.29354587352377</c:v>
                </c:pt>
                <c:pt idx="167">
                  <c:v>2.27719049100727</c:v>
                </c:pt>
                <c:pt idx="168">
                  <c:v>2.26372322969613</c:v>
                </c:pt>
                <c:pt idx="169">
                  <c:v>2.24652747305358</c:v>
                </c:pt>
                <c:pt idx="170">
                  <c:v>2.23001252582961</c:v>
                </c:pt>
                <c:pt idx="171">
                  <c:v>2.21423689508362</c:v>
                </c:pt>
                <c:pt idx="172">
                  <c:v>2.19669009608462</c:v>
                </c:pt>
                <c:pt idx="173">
                  <c:v>2.17669663823763</c:v>
                </c:pt>
                <c:pt idx="174">
                  <c:v>2.15967640277331</c:v>
                </c:pt>
                <c:pt idx="175">
                  <c:v>2.14062969552402</c:v>
                </c:pt>
                <c:pt idx="176">
                  <c:v>2.11996606590562</c:v>
                </c:pt>
                <c:pt idx="177">
                  <c:v>2.10017472335476</c:v>
                </c:pt>
                <c:pt idx="178">
                  <c:v>2.07741015842123</c:v>
                </c:pt>
                <c:pt idx="179">
                  <c:v>2.05631038526906</c:v>
                </c:pt>
                <c:pt idx="180">
                  <c:v>2.03488616387834</c:v>
                </c:pt>
                <c:pt idx="181">
                  <c:v>2.01394063661006</c:v>
                </c:pt>
                <c:pt idx="182">
                  <c:v>1.99086226108516</c:v>
                </c:pt>
                <c:pt idx="183">
                  <c:v>1.96943272087087</c:v>
                </c:pt>
                <c:pt idx="184">
                  <c:v>1.94745534182756</c:v>
                </c:pt>
                <c:pt idx="185">
                  <c:v>1.92816396869347</c:v>
                </c:pt>
                <c:pt idx="186">
                  <c:v>1.90634083553406</c:v>
                </c:pt>
                <c:pt idx="187">
                  <c:v>1.8839858200164</c:v>
                </c:pt>
                <c:pt idx="188">
                  <c:v>1.86288072804064</c:v>
                </c:pt>
                <c:pt idx="189">
                  <c:v>1.84086611723226</c:v>
                </c:pt>
                <c:pt idx="190">
                  <c:v>1.82372886764912</c:v>
                </c:pt>
                <c:pt idx="191">
                  <c:v>1.80601718511906</c:v>
                </c:pt>
                <c:pt idx="192">
                  <c:v>1.78706089787067</c:v>
                </c:pt>
                <c:pt idx="193">
                  <c:v>1.77077997888434</c:v>
                </c:pt>
                <c:pt idx="194">
                  <c:v>1.75433949519052</c:v>
                </c:pt>
                <c:pt idx="195">
                  <c:v>1.736340596187</c:v>
                </c:pt>
                <c:pt idx="196">
                  <c:v>1.71780449600164</c:v>
                </c:pt>
                <c:pt idx="197">
                  <c:v>1.70015663935457</c:v>
                </c:pt>
                <c:pt idx="198">
                  <c:v>1.68229071094062</c:v>
                </c:pt>
                <c:pt idx="199">
                  <c:v>1.66519601194614</c:v>
                </c:pt>
                <c:pt idx="200">
                  <c:v>1.64762261882923</c:v>
                </c:pt>
                <c:pt idx="201">
                  <c:v>1.63355964927684</c:v>
                </c:pt>
                <c:pt idx="202">
                  <c:v>1.61733191852633</c:v>
                </c:pt>
                <c:pt idx="203">
                  <c:v>1.60285939955807</c:v>
                </c:pt>
                <c:pt idx="204">
                  <c:v>1.58920066059796</c:v>
                </c:pt>
                <c:pt idx="205">
                  <c:v>1.5745473016279</c:v>
                </c:pt>
                <c:pt idx="206">
                  <c:v>1.56088856266778</c:v>
                </c:pt>
                <c:pt idx="207">
                  <c:v>1.54977222138015</c:v>
                </c:pt>
                <c:pt idx="208">
                  <c:v>1.53695917536966</c:v>
                </c:pt>
                <c:pt idx="209">
                  <c:v>1.52252920699007</c:v>
                </c:pt>
                <c:pt idx="210">
                  <c:v>1.50958850921361</c:v>
                </c:pt>
                <c:pt idx="211">
                  <c:v>1.49834983498357</c:v>
                </c:pt>
                <c:pt idx="212">
                  <c:v>1.48798344782108</c:v>
                </c:pt>
                <c:pt idx="213">
                  <c:v>1.4740108982696</c:v>
                </c:pt>
                <c:pt idx="214">
                  <c:v>1.46333601933932</c:v>
                </c:pt>
                <c:pt idx="215">
                  <c:v>1.45130484039548</c:v>
                </c:pt>
                <c:pt idx="216">
                  <c:v>1.43782694143717</c:v>
                </c:pt>
                <c:pt idx="217">
                  <c:v>1.42619999308561</c:v>
                </c:pt>
                <c:pt idx="218">
                  <c:v>1.41398265531637</c:v>
                </c:pt>
                <c:pt idx="219">
                  <c:v>1.40105791401066</c:v>
                </c:pt>
                <c:pt idx="220">
                  <c:v>1.3921488845098</c:v>
                </c:pt>
                <c:pt idx="221">
                  <c:v>1.38264946559128</c:v>
                </c:pt>
                <c:pt idx="222">
                  <c:v>1.37236817960611</c:v>
                </c:pt>
                <c:pt idx="223">
                  <c:v>1.36255495009622</c:v>
                </c:pt>
                <c:pt idx="224">
                  <c:v>1.35184815822444</c:v>
                </c:pt>
                <c:pt idx="225">
                  <c:v>1.34506665815663</c:v>
                </c:pt>
                <c:pt idx="226">
                  <c:v>1.33476941570072</c:v>
                </c:pt>
                <c:pt idx="227">
                  <c:v>1.32561040149148</c:v>
                </c:pt>
                <c:pt idx="228">
                  <c:v>1.31550463668454</c:v>
                </c:pt>
                <c:pt idx="229">
                  <c:v>1.30684027306848</c:v>
                </c:pt>
                <c:pt idx="230">
                  <c:v>1.29890990710683</c:v>
                </c:pt>
                <c:pt idx="231">
                  <c:v>1.29121888820639</c:v>
                </c:pt>
                <c:pt idx="232">
                  <c:v>1.28328320342115</c:v>
                </c:pt>
                <c:pt idx="233">
                  <c:v>1.27507093980961</c:v>
                </c:pt>
                <c:pt idx="234">
                  <c:v>1.26873090209915</c:v>
                </c:pt>
                <c:pt idx="235">
                  <c:v>1.26115689731753</c:v>
                </c:pt>
                <c:pt idx="236">
                  <c:v>1.25610401491406</c:v>
                </c:pt>
                <c:pt idx="237">
                  <c:v>1.24808854777508</c:v>
                </c:pt>
                <c:pt idx="238">
                  <c:v>1.24171127829955</c:v>
                </c:pt>
                <c:pt idx="239">
                  <c:v>1.2170266180527</c:v>
                </c:pt>
                <c:pt idx="240">
                  <c:v>1.16223209750475</c:v>
                </c:pt>
                <c:pt idx="241">
                  <c:v>1.10692696989287</c:v>
                </c:pt>
                <c:pt idx="242">
                  <c:v>1.05322280817935</c:v>
                </c:pt>
                <c:pt idx="243">
                  <c:v>0.998087882922114</c:v>
                </c:pt>
                <c:pt idx="244">
                  <c:v>0.941506237650412</c:v>
                </c:pt>
                <c:pt idx="245">
                  <c:v>0.888424378296058</c:v>
                </c:pt>
                <c:pt idx="246">
                  <c:v>0.833422423628387</c:v>
                </c:pt>
                <c:pt idx="247">
                  <c:v>0.779595928972469</c:v>
                </c:pt>
                <c:pt idx="248">
                  <c:v>0.724109961358781</c:v>
                </c:pt>
                <c:pt idx="249">
                  <c:v>0.67115575377041</c:v>
                </c:pt>
                <c:pt idx="250">
                  <c:v>0.596123109490686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544152"/>
        <c:axId val="2120549752"/>
      </c:scatterChart>
      <c:valAx>
        <c:axId val="2120544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from ATAC-seq peak (bp)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0549752"/>
        <c:crosses val="autoZero"/>
        <c:crossBetween val="midCat"/>
      </c:valAx>
      <c:valAx>
        <c:axId val="21205497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Read 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0544152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15421316320781"/>
          <c:y val="0.16997970748893"/>
          <c:w val="0.311461910634665"/>
          <c:h val="0.37582060137219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latin typeface="Franklin Gothic Book"/>
          <a:cs typeface="Franklin Gothic Book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PU.1 peaks with PU.1 motif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780950506186727"/>
          <c:y val="0.174712643678161"/>
          <c:w val="0.869886629392948"/>
          <c:h val="0.67555097592558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hist_centered_PU1_all_PU1_TAG_s!$B$1</c:f>
              <c:strCache>
                <c:ptCount val="1"/>
                <c:pt idx="0">
                  <c:v>PU1 normChIP</c:v>
                </c:pt>
              </c:strCache>
            </c:strRef>
          </c:tx>
          <c:marker>
            <c:symbol val="none"/>
          </c:marker>
          <c:xVal>
            <c:numRef>
              <c:f>hist_centered_PU1_all_PU1_TAG_s!$A$2:$A$803</c:f>
              <c:numCache>
                <c:formatCode>General</c:formatCode>
                <c:ptCount val="802"/>
                <c:pt idx="0">
                  <c:v>-400.0</c:v>
                </c:pt>
                <c:pt idx="1">
                  <c:v>-399.0</c:v>
                </c:pt>
                <c:pt idx="2">
                  <c:v>-398.0</c:v>
                </c:pt>
                <c:pt idx="3">
                  <c:v>-397.0</c:v>
                </c:pt>
                <c:pt idx="4">
                  <c:v>-396.0</c:v>
                </c:pt>
                <c:pt idx="5">
                  <c:v>-395.0</c:v>
                </c:pt>
                <c:pt idx="6">
                  <c:v>-394.0</c:v>
                </c:pt>
                <c:pt idx="7">
                  <c:v>-393.0</c:v>
                </c:pt>
                <c:pt idx="8">
                  <c:v>-392.0</c:v>
                </c:pt>
                <c:pt idx="9">
                  <c:v>-391.0</c:v>
                </c:pt>
                <c:pt idx="10">
                  <c:v>-390.0</c:v>
                </c:pt>
                <c:pt idx="11">
                  <c:v>-389.0</c:v>
                </c:pt>
                <c:pt idx="12">
                  <c:v>-388.0</c:v>
                </c:pt>
                <c:pt idx="13">
                  <c:v>-387.0</c:v>
                </c:pt>
                <c:pt idx="14">
                  <c:v>-386.0</c:v>
                </c:pt>
                <c:pt idx="15">
                  <c:v>-385.0</c:v>
                </c:pt>
                <c:pt idx="16">
                  <c:v>-384.0</c:v>
                </c:pt>
                <c:pt idx="17">
                  <c:v>-383.0</c:v>
                </c:pt>
                <c:pt idx="18">
                  <c:v>-382.0</c:v>
                </c:pt>
                <c:pt idx="19">
                  <c:v>-381.0</c:v>
                </c:pt>
                <c:pt idx="20">
                  <c:v>-380.0</c:v>
                </c:pt>
                <c:pt idx="21">
                  <c:v>-379.0</c:v>
                </c:pt>
                <c:pt idx="22">
                  <c:v>-378.0</c:v>
                </c:pt>
                <c:pt idx="23">
                  <c:v>-377.0</c:v>
                </c:pt>
                <c:pt idx="24">
                  <c:v>-376.0</c:v>
                </c:pt>
                <c:pt idx="25">
                  <c:v>-375.0</c:v>
                </c:pt>
                <c:pt idx="26">
                  <c:v>-374.0</c:v>
                </c:pt>
                <c:pt idx="27">
                  <c:v>-373.0</c:v>
                </c:pt>
                <c:pt idx="28">
                  <c:v>-372.0</c:v>
                </c:pt>
                <c:pt idx="29">
                  <c:v>-371.0</c:v>
                </c:pt>
                <c:pt idx="30">
                  <c:v>-370.0</c:v>
                </c:pt>
                <c:pt idx="31">
                  <c:v>-369.0</c:v>
                </c:pt>
                <c:pt idx="32">
                  <c:v>-368.0</c:v>
                </c:pt>
                <c:pt idx="33">
                  <c:v>-367.0</c:v>
                </c:pt>
                <c:pt idx="34">
                  <c:v>-366.0</c:v>
                </c:pt>
                <c:pt idx="35">
                  <c:v>-365.0</c:v>
                </c:pt>
                <c:pt idx="36">
                  <c:v>-364.0</c:v>
                </c:pt>
                <c:pt idx="37">
                  <c:v>-363.0</c:v>
                </c:pt>
                <c:pt idx="38">
                  <c:v>-362.0</c:v>
                </c:pt>
                <c:pt idx="39">
                  <c:v>-361.0</c:v>
                </c:pt>
                <c:pt idx="40">
                  <c:v>-360.0</c:v>
                </c:pt>
                <c:pt idx="41">
                  <c:v>-359.0</c:v>
                </c:pt>
                <c:pt idx="42">
                  <c:v>-358.0</c:v>
                </c:pt>
                <c:pt idx="43">
                  <c:v>-357.0</c:v>
                </c:pt>
                <c:pt idx="44">
                  <c:v>-356.0</c:v>
                </c:pt>
                <c:pt idx="45">
                  <c:v>-355.0</c:v>
                </c:pt>
                <c:pt idx="46">
                  <c:v>-354.0</c:v>
                </c:pt>
                <c:pt idx="47">
                  <c:v>-353.0</c:v>
                </c:pt>
                <c:pt idx="48">
                  <c:v>-352.0</c:v>
                </c:pt>
                <c:pt idx="49">
                  <c:v>-351.0</c:v>
                </c:pt>
                <c:pt idx="50">
                  <c:v>-350.0</c:v>
                </c:pt>
                <c:pt idx="51">
                  <c:v>-349.0</c:v>
                </c:pt>
                <c:pt idx="52">
                  <c:v>-348.0</c:v>
                </c:pt>
                <c:pt idx="53">
                  <c:v>-347.0</c:v>
                </c:pt>
                <c:pt idx="54">
                  <c:v>-346.0</c:v>
                </c:pt>
                <c:pt idx="55">
                  <c:v>-345.0</c:v>
                </c:pt>
                <c:pt idx="56">
                  <c:v>-344.0</c:v>
                </c:pt>
                <c:pt idx="57">
                  <c:v>-343.0</c:v>
                </c:pt>
                <c:pt idx="58">
                  <c:v>-342.0</c:v>
                </c:pt>
                <c:pt idx="59">
                  <c:v>-341.0</c:v>
                </c:pt>
                <c:pt idx="60">
                  <c:v>-340.0</c:v>
                </c:pt>
                <c:pt idx="61">
                  <c:v>-339.0</c:v>
                </c:pt>
                <c:pt idx="62">
                  <c:v>-338.0</c:v>
                </c:pt>
                <c:pt idx="63">
                  <c:v>-337.0</c:v>
                </c:pt>
                <c:pt idx="64">
                  <c:v>-336.0</c:v>
                </c:pt>
                <c:pt idx="65">
                  <c:v>-335.0</c:v>
                </c:pt>
                <c:pt idx="66">
                  <c:v>-334.0</c:v>
                </c:pt>
                <c:pt idx="67">
                  <c:v>-333.0</c:v>
                </c:pt>
                <c:pt idx="68">
                  <c:v>-332.0</c:v>
                </c:pt>
                <c:pt idx="69">
                  <c:v>-331.0</c:v>
                </c:pt>
                <c:pt idx="70">
                  <c:v>-330.0</c:v>
                </c:pt>
                <c:pt idx="71">
                  <c:v>-329.0</c:v>
                </c:pt>
                <c:pt idx="72">
                  <c:v>-328.0</c:v>
                </c:pt>
                <c:pt idx="73">
                  <c:v>-327.0</c:v>
                </c:pt>
                <c:pt idx="74">
                  <c:v>-326.0</c:v>
                </c:pt>
                <c:pt idx="75">
                  <c:v>-325.0</c:v>
                </c:pt>
                <c:pt idx="76">
                  <c:v>-324.0</c:v>
                </c:pt>
                <c:pt idx="77">
                  <c:v>-323.0</c:v>
                </c:pt>
                <c:pt idx="78">
                  <c:v>-322.0</c:v>
                </c:pt>
                <c:pt idx="79">
                  <c:v>-321.0</c:v>
                </c:pt>
                <c:pt idx="80">
                  <c:v>-320.0</c:v>
                </c:pt>
                <c:pt idx="81">
                  <c:v>-319.0</c:v>
                </c:pt>
                <c:pt idx="82">
                  <c:v>-318.0</c:v>
                </c:pt>
                <c:pt idx="83">
                  <c:v>-317.0</c:v>
                </c:pt>
                <c:pt idx="84">
                  <c:v>-316.0</c:v>
                </c:pt>
                <c:pt idx="85">
                  <c:v>-315.0</c:v>
                </c:pt>
                <c:pt idx="86">
                  <c:v>-314.0</c:v>
                </c:pt>
                <c:pt idx="87">
                  <c:v>-313.0</c:v>
                </c:pt>
                <c:pt idx="88">
                  <c:v>-312.0</c:v>
                </c:pt>
                <c:pt idx="89">
                  <c:v>-311.0</c:v>
                </c:pt>
                <c:pt idx="90">
                  <c:v>-310.0</c:v>
                </c:pt>
                <c:pt idx="91">
                  <c:v>-309.0</c:v>
                </c:pt>
                <c:pt idx="92">
                  <c:v>-308.0</c:v>
                </c:pt>
                <c:pt idx="93">
                  <c:v>-307.0</c:v>
                </c:pt>
                <c:pt idx="94">
                  <c:v>-306.0</c:v>
                </c:pt>
                <c:pt idx="95">
                  <c:v>-305.0</c:v>
                </c:pt>
                <c:pt idx="96">
                  <c:v>-304.0</c:v>
                </c:pt>
                <c:pt idx="97">
                  <c:v>-303.0</c:v>
                </c:pt>
                <c:pt idx="98">
                  <c:v>-302.0</c:v>
                </c:pt>
                <c:pt idx="99">
                  <c:v>-301.0</c:v>
                </c:pt>
                <c:pt idx="100">
                  <c:v>-300.0</c:v>
                </c:pt>
                <c:pt idx="101">
                  <c:v>-299.0</c:v>
                </c:pt>
                <c:pt idx="102">
                  <c:v>-298.0</c:v>
                </c:pt>
                <c:pt idx="103">
                  <c:v>-297.0</c:v>
                </c:pt>
                <c:pt idx="104">
                  <c:v>-296.0</c:v>
                </c:pt>
                <c:pt idx="105">
                  <c:v>-295.0</c:v>
                </c:pt>
                <c:pt idx="106">
                  <c:v>-294.0</c:v>
                </c:pt>
                <c:pt idx="107">
                  <c:v>-293.0</c:v>
                </c:pt>
                <c:pt idx="108">
                  <c:v>-292.0</c:v>
                </c:pt>
                <c:pt idx="109">
                  <c:v>-291.0</c:v>
                </c:pt>
                <c:pt idx="110">
                  <c:v>-290.0</c:v>
                </c:pt>
                <c:pt idx="111">
                  <c:v>-289.0</c:v>
                </c:pt>
                <c:pt idx="112">
                  <c:v>-288.0</c:v>
                </c:pt>
                <c:pt idx="113">
                  <c:v>-287.0</c:v>
                </c:pt>
                <c:pt idx="114">
                  <c:v>-286.0</c:v>
                </c:pt>
                <c:pt idx="115">
                  <c:v>-285.0</c:v>
                </c:pt>
                <c:pt idx="116">
                  <c:v>-284.0</c:v>
                </c:pt>
                <c:pt idx="117">
                  <c:v>-283.0</c:v>
                </c:pt>
                <c:pt idx="118">
                  <c:v>-282.0</c:v>
                </c:pt>
                <c:pt idx="119">
                  <c:v>-281.0</c:v>
                </c:pt>
                <c:pt idx="120">
                  <c:v>-280.0</c:v>
                </c:pt>
                <c:pt idx="121">
                  <c:v>-279.0</c:v>
                </c:pt>
                <c:pt idx="122">
                  <c:v>-278.0</c:v>
                </c:pt>
                <c:pt idx="123">
                  <c:v>-277.0</c:v>
                </c:pt>
                <c:pt idx="124">
                  <c:v>-276.0</c:v>
                </c:pt>
                <c:pt idx="125">
                  <c:v>-275.0</c:v>
                </c:pt>
                <c:pt idx="126">
                  <c:v>-274.0</c:v>
                </c:pt>
                <c:pt idx="127">
                  <c:v>-273.0</c:v>
                </c:pt>
                <c:pt idx="128">
                  <c:v>-272.0</c:v>
                </c:pt>
                <c:pt idx="129">
                  <c:v>-271.0</c:v>
                </c:pt>
                <c:pt idx="130">
                  <c:v>-270.0</c:v>
                </c:pt>
                <c:pt idx="131">
                  <c:v>-269.0</c:v>
                </c:pt>
                <c:pt idx="132">
                  <c:v>-268.0</c:v>
                </c:pt>
                <c:pt idx="133">
                  <c:v>-267.0</c:v>
                </c:pt>
                <c:pt idx="134">
                  <c:v>-266.0</c:v>
                </c:pt>
                <c:pt idx="135">
                  <c:v>-265.0</c:v>
                </c:pt>
                <c:pt idx="136">
                  <c:v>-264.0</c:v>
                </c:pt>
                <c:pt idx="137">
                  <c:v>-263.0</c:v>
                </c:pt>
                <c:pt idx="138">
                  <c:v>-262.0</c:v>
                </c:pt>
                <c:pt idx="139">
                  <c:v>-261.0</c:v>
                </c:pt>
                <c:pt idx="140">
                  <c:v>-260.0</c:v>
                </c:pt>
                <c:pt idx="141">
                  <c:v>-259.0</c:v>
                </c:pt>
                <c:pt idx="142">
                  <c:v>-258.0</c:v>
                </c:pt>
                <c:pt idx="143">
                  <c:v>-257.0</c:v>
                </c:pt>
                <c:pt idx="144">
                  <c:v>-256.0</c:v>
                </c:pt>
                <c:pt idx="145">
                  <c:v>-255.0</c:v>
                </c:pt>
                <c:pt idx="146">
                  <c:v>-254.0</c:v>
                </c:pt>
                <c:pt idx="147">
                  <c:v>-253.0</c:v>
                </c:pt>
                <c:pt idx="148">
                  <c:v>-252.0</c:v>
                </c:pt>
                <c:pt idx="149">
                  <c:v>-251.0</c:v>
                </c:pt>
                <c:pt idx="150">
                  <c:v>-250.0</c:v>
                </c:pt>
                <c:pt idx="151">
                  <c:v>-249.0</c:v>
                </c:pt>
                <c:pt idx="152">
                  <c:v>-248.0</c:v>
                </c:pt>
                <c:pt idx="153">
                  <c:v>-247.0</c:v>
                </c:pt>
                <c:pt idx="154">
                  <c:v>-246.0</c:v>
                </c:pt>
                <c:pt idx="155">
                  <c:v>-245.0</c:v>
                </c:pt>
                <c:pt idx="156">
                  <c:v>-244.0</c:v>
                </c:pt>
                <c:pt idx="157">
                  <c:v>-243.0</c:v>
                </c:pt>
                <c:pt idx="158">
                  <c:v>-242.0</c:v>
                </c:pt>
                <c:pt idx="159">
                  <c:v>-241.0</c:v>
                </c:pt>
                <c:pt idx="160">
                  <c:v>-240.0</c:v>
                </c:pt>
                <c:pt idx="161">
                  <c:v>-239.0</c:v>
                </c:pt>
                <c:pt idx="162">
                  <c:v>-238.0</c:v>
                </c:pt>
                <c:pt idx="163">
                  <c:v>-237.0</c:v>
                </c:pt>
                <c:pt idx="164">
                  <c:v>-236.0</c:v>
                </c:pt>
                <c:pt idx="165">
                  <c:v>-235.0</c:v>
                </c:pt>
                <c:pt idx="166">
                  <c:v>-234.0</c:v>
                </c:pt>
                <c:pt idx="167">
                  <c:v>-233.0</c:v>
                </c:pt>
                <c:pt idx="168">
                  <c:v>-232.0</c:v>
                </c:pt>
                <c:pt idx="169">
                  <c:v>-231.0</c:v>
                </c:pt>
                <c:pt idx="170">
                  <c:v>-230.0</c:v>
                </c:pt>
                <c:pt idx="171">
                  <c:v>-229.0</c:v>
                </c:pt>
                <c:pt idx="172">
                  <c:v>-228.0</c:v>
                </c:pt>
                <c:pt idx="173">
                  <c:v>-227.0</c:v>
                </c:pt>
                <c:pt idx="174">
                  <c:v>-226.0</c:v>
                </c:pt>
                <c:pt idx="175">
                  <c:v>-225.0</c:v>
                </c:pt>
                <c:pt idx="176">
                  <c:v>-224.0</c:v>
                </c:pt>
                <c:pt idx="177">
                  <c:v>-223.0</c:v>
                </c:pt>
                <c:pt idx="178">
                  <c:v>-222.0</c:v>
                </c:pt>
                <c:pt idx="179">
                  <c:v>-221.0</c:v>
                </c:pt>
                <c:pt idx="180">
                  <c:v>-220.0</c:v>
                </c:pt>
                <c:pt idx="181">
                  <c:v>-219.0</c:v>
                </c:pt>
                <c:pt idx="182">
                  <c:v>-218.0</c:v>
                </c:pt>
                <c:pt idx="183">
                  <c:v>-217.0</c:v>
                </c:pt>
                <c:pt idx="184">
                  <c:v>-216.0</c:v>
                </c:pt>
                <c:pt idx="185">
                  <c:v>-215.0</c:v>
                </c:pt>
                <c:pt idx="186">
                  <c:v>-214.0</c:v>
                </c:pt>
                <c:pt idx="187">
                  <c:v>-213.0</c:v>
                </c:pt>
                <c:pt idx="188">
                  <c:v>-212.0</c:v>
                </c:pt>
                <c:pt idx="189">
                  <c:v>-211.0</c:v>
                </c:pt>
                <c:pt idx="190">
                  <c:v>-210.0</c:v>
                </c:pt>
                <c:pt idx="191">
                  <c:v>-209.0</c:v>
                </c:pt>
                <c:pt idx="192">
                  <c:v>-208.0</c:v>
                </c:pt>
                <c:pt idx="193">
                  <c:v>-207.0</c:v>
                </c:pt>
                <c:pt idx="194">
                  <c:v>-206.0</c:v>
                </c:pt>
                <c:pt idx="195">
                  <c:v>-205.0</c:v>
                </c:pt>
                <c:pt idx="196">
                  <c:v>-204.0</c:v>
                </c:pt>
                <c:pt idx="197">
                  <c:v>-203.0</c:v>
                </c:pt>
                <c:pt idx="198">
                  <c:v>-202.0</c:v>
                </c:pt>
                <c:pt idx="199">
                  <c:v>-201.0</c:v>
                </c:pt>
                <c:pt idx="200">
                  <c:v>-200.0</c:v>
                </c:pt>
                <c:pt idx="201">
                  <c:v>-199.0</c:v>
                </c:pt>
                <c:pt idx="202">
                  <c:v>-198.0</c:v>
                </c:pt>
                <c:pt idx="203">
                  <c:v>-197.0</c:v>
                </c:pt>
                <c:pt idx="204">
                  <c:v>-196.0</c:v>
                </c:pt>
                <c:pt idx="205">
                  <c:v>-195.0</c:v>
                </c:pt>
                <c:pt idx="206">
                  <c:v>-194.0</c:v>
                </c:pt>
                <c:pt idx="207">
                  <c:v>-193.0</c:v>
                </c:pt>
                <c:pt idx="208">
                  <c:v>-192.0</c:v>
                </c:pt>
                <c:pt idx="209">
                  <c:v>-191.0</c:v>
                </c:pt>
                <c:pt idx="210">
                  <c:v>-190.0</c:v>
                </c:pt>
                <c:pt idx="211">
                  <c:v>-189.0</c:v>
                </c:pt>
                <c:pt idx="212">
                  <c:v>-188.0</c:v>
                </c:pt>
                <c:pt idx="213">
                  <c:v>-187.0</c:v>
                </c:pt>
                <c:pt idx="214">
                  <c:v>-186.0</c:v>
                </c:pt>
                <c:pt idx="215">
                  <c:v>-185.0</c:v>
                </c:pt>
                <c:pt idx="216">
                  <c:v>-184.0</c:v>
                </c:pt>
                <c:pt idx="217">
                  <c:v>-183.0</c:v>
                </c:pt>
                <c:pt idx="218">
                  <c:v>-182.0</c:v>
                </c:pt>
                <c:pt idx="219">
                  <c:v>-181.0</c:v>
                </c:pt>
                <c:pt idx="220">
                  <c:v>-180.0</c:v>
                </c:pt>
                <c:pt idx="221">
                  <c:v>-179.0</c:v>
                </c:pt>
                <c:pt idx="222">
                  <c:v>-178.0</c:v>
                </c:pt>
                <c:pt idx="223">
                  <c:v>-177.0</c:v>
                </c:pt>
                <c:pt idx="224">
                  <c:v>-176.0</c:v>
                </c:pt>
                <c:pt idx="225">
                  <c:v>-175.0</c:v>
                </c:pt>
                <c:pt idx="226">
                  <c:v>-174.0</c:v>
                </c:pt>
                <c:pt idx="227">
                  <c:v>-173.0</c:v>
                </c:pt>
                <c:pt idx="228">
                  <c:v>-172.0</c:v>
                </c:pt>
                <c:pt idx="229">
                  <c:v>-171.0</c:v>
                </c:pt>
                <c:pt idx="230">
                  <c:v>-170.0</c:v>
                </c:pt>
                <c:pt idx="231">
                  <c:v>-169.0</c:v>
                </c:pt>
                <c:pt idx="232">
                  <c:v>-168.0</c:v>
                </c:pt>
                <c:pt idx="233">
                  <c:v>-167.0</c:v>
                </c:pt>
                <c:pt idx="234">
                  <c:v>-166.0</c:v>
                </c:pt>
                <c:pt idx="235">
                  <c:v>-165.0</c:v>
                </c:pt>
                <c:pt idx="236">
                  <c:v>-164.0</c:v>
                </c:pt>
                <c:pt idx="237">
                  <c:v>-163.0</c:v>
                </c:pt>
                <c:pt idx="238">
                  <c:v>-162.0</c:v>
                </c:pt>
                <c:pt idx="239">
                  <c:v>-161.0</c:v>
                </c:pt>
                <c:pt idx="240">
                  <c:v>-160.0</c:v>
                </c:pt>
                <c:pt idx="241">
                  <c:v>-159.0</c:v>
                </c:pt>
                <c:pt idx="242">
                  <c:v>-158.0</c:v>
                </c:pt>
                <c:pt idx="243">
                  <c:v>-157.0</c:v>
                </c:pt>
                <c:pt idx="244">
                  <c:v>-156.0</c:v>
                </c:pt>
                <c:pt idx="245">
                  <c:v>-155.0</c:v>
                </c:pt>
                <c:pt idx="246">
                  <c:v>-154.0</c:v>
                </c:pt>
                <c:pt idx="247">
                  <c:v>-153.0</c:v>
                </c:pt>
                <c:pt idx="248">
                  <c:v>-152.0</c:v>
                </c:pt>
                <c:pt idx="249">
                  <c:v>-151.0</c:v>
                </c:pt>
                <c:pt idx="250">
                  <c:v>-150.0</c:v>
                </c:pt>
                <c:pt idx="251">
                  <c:v>-149.0</c:v>
                </c:pt>
                <c:pt idx="252">
                  <c:v>-148.0</c:v>
                </c:pt>
                <c:pt idx="253">
                  <c:v>-147.0</c:v>
                </c:pt>
                <c:pt idx="254">
                  <c:v>-146.0</c:v>
                </c:pt>
                <c:pt idx="255">
                  <c:v>-145.0</c:v>
                </c:pt>
                <c:pt idx="256">
                  <c:v>-144.0</c:v>
                </c:pt>
                <c:pt idx="257">
                  <c:v>-143.0</c:v>
                </c:pt>
                <c:pt idx="258">
                  <c:v>-142.0</c:v>
                </c:pt>
                <c:pt idx="259">
                  <c:v>-141.0</c:v>
                </c:pt>
                <c:pt idx="260">
                  <c:v>-140.0</c:v>
                </c:pt>
                <c:pt idx="261">
                  <c:v>-139.0</c:v>
                </c:pt>
                <c:pt idx="262">
                  <c:v>-138.0</c:v>
                </c:pt>
                <c:pt idx="263">
                  <c:v>-137.0</c:v>
                </c:pt>
                <c:pt idx="264">
                  <c:v>-136.0</c:v>
                </c:pt>
                <c:pt idx="265">
                  <c:v>-135.0</c:v>
                </c:pt>
                <c:pt idx="266">
                  <c:v>-134.0</c:v>
                </c:pt>
                <c:pt idx="267">
                  <c:v>-133.0</c:v>
                </c:pt>
                <c:pt idx="268">
                  <c:v>-132.0</c:v>
                </c:pt>
                <c:pt idx="269">
                  <c:v>-131.0</c:v>
                </c:pt>
                <c:pt idx="270">
                  <c:v>-130.0</c:v>
                </c:pt>
                <c:pt idx="271">
                  <c:v>-129.0</c:v>
                </c:pt>
                <c:pt idx="272">
                  <c:v>-128.0</c:v>
                </c:pt>
                <c:pt idx="273">
                  <c:v>-127.0</c:v>
                </c:pt>
                <c:pt idx="274">
                  <c:v>-126.0</c:v>
                </c:pt>
                <c:pt idx="275">
                  <c:v>-125.0</c:v>
                </c:pt>
                <c:pt idx="276">
                  <c:v>-124.0</c:v>
                </c:pt>
                <c:pt idx="277">
                  <c:v>-123.0</c:v>
                </c:pt>
                <c:pt idx="278">
                  <c:v>-122.0</c:v>
                </c:pt>
                <c:pt idx="279">
                  <c:v>-121.0</c:v>
                </c:pt>
                <c:pt idx="280">
                  <c:v>-120.0</c:v>
                </c:pt>
                <c:pt idx="281">
                  <c:v>-119.0</c:v>
                </c:pt>
                <c:pt idx="282">
                  <c:v>-118.0</c:v>
                </c:pt>
                <c:pt idx="283">
                  <c:v>-117.0</c:v>
                </c:pt>
                <c:pt idx="284">
                  <c:v>-116.0</c:v>
                </c:pt>
                <c:pt idx="285">
                  <c:v>-115.0</c:v>
                </c:pt>
                <c:pt idx="286">
                  <c:v>-114.0</c:v>
                </c:pt>
                <c:pt idx="287">
                  <c:v>-113.0</c:v>
                </c:pt>
                <c:pt idx="288">
                  <c:v>-112.0</c:v>
                </c:pt>
                <c:pt idx="289">
                  <c:v>-111.0</c:v>
                </c:pt>
                <c:pt idx="290">
                  <c:v>-110.0</c:v>
                </c:pt>
                <c:pt idx="291">
                  <c:v>-109.0</c:v>
                </c:pt>
                <c:pt idx="292">
                  <c:v>-108.0</c:v>
                </c:pt>
                <c:pt idx="293">
                  <c:v>-107.0</c:v>
                </c:pt>
                <c:pt idx="294">
                  <c:v>-106.0</c:v>
                </c:pt>
                <c:pt idx="295">
                  <c:v>-105.0</c:v>
                </c:pt>
                <c:pt idx="296">
                  <c:v>-104.0</c:v>
                </c:pt>
                <c:pt idx="297">
                  <c:v>-103.0</c:v>
                </c:pt>
                <c:pt idx="298">
                  <c:v>-102.0</c:v>
                </c:pt>
                <c:pt idx="299">
                  <c:v>-101.0</c:v>
                </c:pt>
                <c:pt idx="300">
                  <c:v>-100.0</c:v>
                </c:pt>
                <c:pt idx="301">
                  <c:v>-99.0</c:v>
                </c:pt>
                <c:pt idx="302">
                  <c:v>-98.0</c:v>
                </c:pt>
                <c:pt idx="303">
                  <c:v>-97.0</c:v>
                </c:pt>
                <c:pt idx="304">
                  <c:v>-96.0</c:v>
                </c:pt>
                <c:pt idx="305">
                  <c:v>-95.0</c:v>
                </c:pt>
                <c:pt idx="306">
                  <c:v>-94.0</c:v>
                </c:pt>
                <c:pt idx="307">
                  <c:v>-93.0</c:v>
                </c:pt>
                <c:pt idx="308">
                  <c:v>-92.0</c:v>
                </c:pt>
                <c:pt idx="309">
                  <c:v>-91.0</c:v>
                </c:pt>
                <c:pt idx="310">
                  <c:v>-90.0</c:v>
                </c:pt>
                <c:pt idx="311">
                  <c:v>-89.0</c:v>
                </c:pt>
                <c:pt idx="312">
                  <c:v>-88.0</c:v>
                </c:pt>
                <c:pt idx="313">
                  <c:v>-87.0</c:v>
                </c:pt>
                <c:pt idx="314">
                  <c:v>-86.0</c:v>
                </c:pt>
                <c:pt idx="315">
                  <c:v>-85.0</c:v>
                </c:pt>
                <c:pt idx="316">
                  <c:v>-84.0</c:v>
                </c:pt>
                <c:pt idx="317">
                  <c:v>-83.0</c:v>
                </c:pt>
                <c:pt idx="318">
                  <c:v>-82.0</c:v>
                </c:pt>
                <c:pt idx="319">
                  <c:v>-81.0</c:v>
                </c:pt>
                <c:pt idx="320">
                  <c:v>-80.0</c:v>
                </c:pt>
                <c:pt idx="321">
                  <c:v>-79.0</c:v>
                </c:pt>
                <c:pt idx="322">
                  <c:v>-78.0</c:v>
                </c:pt>
                <c:pt idx="323">
                  <c:v>-77.0</c:v>
                </c:pt>
                <c:pt idx="324">
                  <c:v>-76.0</c:v>
                </c:pt>
                <c:pt idx="325">
                  <c:v>-75.0</c:v>
                </c:pt>
                <c:pt idx="326">
                  <c:v>-74.0</c:v>
                </c:pt>
                <c:pt idx="327">
                  <c:v>-73.0</c:v>
                </c:pt>
                <c:pt idx="328">
                  <c:v>-72.0</c:v>
                </c:pt>
                <c:pt idx="329">
                  <c:v>-71.0</c:v>
                </c:pt>
                <c:pt idx="330">
                  <c:v>-70.0</c:v>
                </c:pt>
                <c:pt idx="331">
                  <c:v>-69.0</c:v>
                </c:pt>
                <c:pt idx="332">
                  <c:v>-68.0</c:v>
                </c:pt>
                <c:pt idx="333">
                  <c:v>-67.0</c:v>
                </c:pt>
                <c:pt idx="334">
                  <c:v>-66.0</c:v>
                </c:pt>
                <c:pt idx="335">
                  <c:v>-65.0</c:v>
                </c:pt>
                <c:pt idx="336">
                  <c:v>-64.0</c:v>
                </c:pt>
                <c:pt idx="337">
                  <c:v>-63.0</c:v>
                </c:pt>
                <c:pt idx="338">
                  <c:v>-62.0</c:v>
                </c:pt>
                <c:pt idx="339">
                  <c:v>-61.0</c:v>
                </c:pt>
                <c:pt idx="340">
                  <c:v>-60.0</c:v>
                </c:pt>
                <c:pt idx="341">
                  <c:v>-59.0</c:v>
                </c:pt>
                <c:pt idx="342">
                  <c:v>-58.0</c:v>
                </c:pt>
                <c:pt idx="343">
                  <c:v>-57.0</c:v>
                </c:pt>
                <c:pt idx="344">
                  <c:v>-56.0</c:v>
                </c:pt>
                <c:pt idx="345">
                  <c:v>-55.0</c:v>
                </c:pt>
                <c:pt idx="346">
                  <c:v>-54.0</c:v>
                </c:pt>
                <c:pt idx="347">
                  <c:v>-53.0</c:v>
                </c:pt>
                <c:pt idx="348">
                  <c:v>-52.0</c:v>
                </c:pt>
                <c:pt idx="349">
                  <c:v>-51.0</c:v>
                </c:pt>
                <c:pt idx="350">
                  <c:v>-50.0</c:v>
                </c:pt>
                <c:pt idx="351">
                  <c:v>-49.0</c:v>
                </c:pt>
                <c:pt idx="352">
                  <c:v>-48.0</c:v>
                </c:pt>
                <c:pt idx="353">
                  <c:v>-47.0</c:v>
                </c:pt>
                <c:pt idx="354">
                  <c:v>-46.0</c:v>
                </c:pt>
                <c:pt idx="355">
                  <c:v>-45.0</c:v>
                </c:pt>
                <c:pt idx="356">
                  <c:v>-44.0</c:v>
                </c:pt>
                <c:pt idx="357">
                  <c:v>-43.0</c:v>
                </c:pt>
                <c:pt idx="358">
                  <c:v>-42.0</c:v>
                </c:pt>
                <c:pt idx="359">
                  <c:v>-41.0</c:v>
                </c:pt>
                <c:pt idx="360">
                  <c:v>-40.0</c:v>
                </c:pt>
                <c:pt idx="361">
                  <c:v>-39.0</c:v>
                </c:pt>
                <c:pt idx="362">
                  <c:v>-38.0</c:v>
                </c:pt>
                <c:pt idx="363">
                  <c:v>-37.0</c:v>
                </c:pt>
                <c:pt idx="364">
                  <c:v>-36.0</c:v>
                </c:pt>
                <c:pt idx="365">
                  <c:v>-35.0</c:v>
                </c:pt>
                <c:pt idx="366">
                  <c:v>-34.0</c:v>
                </c:pt>
                <c:pt idx="367">
                  <c:v>-33.0</c:v>
                </c:pt>
                <c:pt idx="368">
                  <c:v>-32.0</c:v>
                </c:pt>
                <c:pt idx="369">
                  <c:v>-31.0</c:v>
                </c:pt>
                <c:pt idx="370">
                  <c:v>-30.0</c:v>
                </c:pt>
                <c:pt idx="371">
                  <c:v>-29.0</c:v>
                </c:pt>
                <c:pt idx="372">
                  <c:v>-28.0</c:v>
                </c:pt>
                <c:pt idx="373">
                  <c:v>-27.0</c:v>
                </c:pt>
                <c:pt idx="374">
                  <c:v>-26.0</c:v>
                </c:pt>
                <c:pt idx="375">
                  <c:v>-25.0</c:v>
                </c:pt>
                <c:pt idx="376">
                  <c:v>-24.0</c:v>
                </c:pt>
                <c:pt idx="377">
                  <c:v>-23.0</c:v>
                </c:pt>
                <c:pt idx="378">
                  <c:v>-22.0</c:v>
                </c:pt>
                <c:pt idx="379">
                  <c:v>-21.0</c:v>
                </c:pt>
                <c:pt idx="380">
                  <c:v>-20.0</c:v>
                </c:pt>
                <c:pt idx="381">
                  <c:v>-19.0</c:v>
                </c:pt>
                <c:pt idx="382">
                  <c:v>-18.0</c:v>
                </c:pt>
                <c:pt idx="383">
                  <c:v>-17.0</c:v>
                </c:pt>
                <c:pt idx="384">
                  <c:v>-16.0</c:v>
                </c:pt>
                <c:pt idx="385">
                  <c:v>-15.0</c:v>
                </c:pt>
                <c:pt idx="386">
                  <c:v>-14.0</c:v>
                </c:pt>
                <c:pt idx="387">
                  <c:v>-13.0</c:v>
                </c:pt>
                <c:pt idx="388">
                  <c:v>-12.0</c:v>
                </c:pt>
                <c:pt idx="389">
                  <c:v>-11.0</c:v>
                </c:pt>
                <c:pt idx="390">
                  <c:v>-10.0</c:v>
                </c:pt>
                <c:pt idx="391">
                  <c:v>-9.0</c:v>
                </c:pt>
                <c:pt idx="392">
                  <c:v>-8.0</c:v>
                </c:pt>
                <c:pt idx="393">
                  <c:v>-7.0</c:v>
                </c:pt>
                <c:pt idx="394">
                  <c:v>-6.0</c:v>
                </c:pt>
                <c:pt idx="395">
                  <c:v>-5.0</c:v>
                </c:pt>
                <c:pt idx="396">
                  <c:v>-4.0</c:v>
                </c:pt>
                <c:pt idx="397">
                  <c:v>-3.0</c:v>
                </c:pt>
                <c:pt idx="398">
                  <c:v>-2.0</c:v>
                </c:pt>
                <c:pt idx="399">
                  <c:v>-1.0</c:v>
                </c:pt>
                <c:pt idx="400">
                  <c:v>0.0</c:v>
                </c:pt>
                <c:pt idx="401">
                  <c:v>1.0</c:v>
                </c:pt>
                <c:pt idx="402">
                  <c:v>2.0</c:v>
                </c:pt>
                <c:pt idx="403">
                  <c:v>3.0</c:v>
                </c:pt>
                <c:pt idx="404">
                  <c:v>4.0</c:v>
                </c:pt>
                <c:pt idx="405">
                  <c:v>5.0</c:v>
                </c:pt>
                <c:pt idx="406">
                  <c:v>6.0</c:v>
                </c:pt>
                <c:pt idx="407">
                  <c:v>7.0</c:v>
                </c:pt>
                <c:pt idx="408">
                  <c:v>8.0</c:v>
                </c:pt>
                <c:pt idx="409">
                  <c:v>9.0</c:v>
                </c:pt>
                <c:pt idx="410">
                  <c:v>10.0</c:v>
                </c:pt>
                <c:pt idx="411">
                  <c:v>11.0</c:v>
                </c:pt>
                <c:pt idx="412">
                  <c:v>12.0</c:v>
                </c:pt>
                <c:pt idx="413">
                  <c:v>13.0</c:v>
                </c:pt>
                <c:pt idx="414">
                  <c:v>14.0</c:v>
                </c:pt>
                <c:pt idx="415">
                  <c:v>15.0</c:v>
                </c:pt>
                <c:pt idx="416">
                  <c:v>16.0</c:v>
                </c:pt>
                <c:pt idx="417">
                  <c:v>17.0</c:v>
                </c:pt>
                <c:pt idx="418">
                  <c:v>18.0</c:v>
                </c:pt>
                <c:pt idx="419">
                  <c:v>19.0</c:v>
                </c:pt>
                <c:pt idx="420">
                  <c:v>20.0</c:v>
                </c:pt>
                <c:pt idx="421">
                  <c:v>21.0</c:v>
                </c:pt>
                <c:pt idx="422">
                  <c:v>22.0</c:v>
                </c:pt>
                <c:pt idx="423">
                  <c:v>23.0</c:v>
                </c:pt>
                <c:pt idx="424">
                  <c:v>24.0</c:v>
                </c:pt>
                <c:pt idx="425">
                  <c:v>25.0</c:v>
                </c:pt>
                <c:pt idx="426">
                  <c:v>26.0</c:v>
                </c:pt>
                <c:pt idx="427">
                  <c:v>27.0</c:v>
                </c:pt>
                <c:pt idx="428">
                  <c:v>28.0</c:v>
                </c:pt>
                <c:pt idx="429">
                  <c:v>29.0</c:v>
                </c:pt>
                <c:pt idx="430">
                  <c:v>30.0</c:v>
                </c:pt>
                <c:pt idx="431">
                  <c:v>31.0</c:v>
                </c:pt>
                <c:pt idx="432">
                  <c:v>32.0</c:v>
                </c:pt>
                <c:pt idx="433">
                  <c:v>33.0</c:v>
                </c:pt>
                <c:pt idx="434">
                  <c:v>34.0</c:v>
                </c:pt>
                <c:pt idx="435">
                  <c:v>35.0</c:v>
                </c:pt>
                <c:pt idx="436">
                  <c:v>36.0</c:v>
                </c:pt>
                <c:pt idx="437">
                  <c:v>37.0</c:v>
                </c:pt>
                <c:pt idx="438">
                  <c:v>38.0</c:v>
                </c:pt>
                <c:pt idx="439">
                  <c:v>39.0</c:v>
                </c:pt>
                <c:pt idx="440">
                  <c:v>40.0</c:v>
                </c:pt>
                <c:pt idx="441">
                  <c:v>41.0</c:v>
                </c:pt>
                <c:pt idx="442">
                  <c:v>42.0</c:v>
                </c:pt>
                <c:pt idx="443">
                  <c:v>43.0</c:v>
                </c:pt>
                <c:pt idx="444">
                  <c:v>44.0</c:v>
                </c:pt>
                <c:pt idx="445">
                  <c:v>45.0</c:v>
                </c:pt>
                <c:pt idx="446">
                  <c:v>46.0</c:v>
                </c:pt>
                <c:pt idx="447">
                  <c:v>47.0</c:v>
                </c:pt>
                <c:pt idx="448">
                  <c:v>48.0</c:v>
                </c:pt>
                <c:pt idx="449">
                  <c:v>49.0</c:v>
                </c:pt>
                <c:pt idx="450">
                  <c:v>50.0</c:v>
                </c:pt>
                <c:pt idx="451">
                  <c:v>51.0</c:v>
                </c:pt>
                <c:pt idx="452">
                  <c:v>52.0</c:v>
                </c:pt>
                <c:pt idx="453">
                  <c:v>53.0</c:v>
                </c:pt>
                <c:pt idx="454">
                  <c:v>54.0</c:v>
                </c:pt>
                <c:pt idx="455">
                  <c:v>55.0</c:v>
                </c:pt>
                <c:pt idx="456">
                  <c:v>56.0</c:v>
                </c:pt>
                <c:pt idx="457">
                  <c:v>57.0</c:v>
                </c:pt>
                <c:pt idx="458">
                  <c:v>58.0</c:v>
                </c:pt>
                <c:pt idx="459">
                  <c:v>59.0</c:v>
                </c:pt>
                <c:pt idx="460">
                  <c:v>60.0</c:v>
                </c:pt>
                <c:pt idx="461">
                  <c:v>61.0</c:v>
                </c:pt>
                <c:pt idx="462">
                  <c:v>62.0</c:v>
                </c:pt>
                <c:pt idx="463">
                  <c:v>63.0</c:v>
                </c:pt>
                <c:pt idx="464">
                  <c:v>64.0</c:v>
                </c:pt>
                <c:pt idx="465">
                  <c:v>65.0</c:v>
                </c:pt>
                <c:pt idx="466">
                  <c:v>66.0</c:v>
                </c:pt>
                <c:pt idx="467">
                  <c:v>67.0</c:v>
                </c:pt>
                <c:pt idx="468">
                  <c:v>68.0</c:v>
                </c:pt>
                <c:pt idx="469">
                  <c:v>69.0</c:v>
                </c:pt>
                <c:pt idx="470">
                  <c:v>70.0</c:v>
                </c:pt>
                <c:pt idx="471">
                  <c:v>71.0</c:v>
                </c:pt>
                <c:pt idx="472">
                  <c:v>72.0</c:v>
                </c:pt>
                <c:pt idx="473">
                  <c:v>73.0</c:v>
                </c:pt>
                <c:pt idx="474">
                  <c:v>74.0</c:v>
                </c:pt>
                <c:pt idx="475">
                  <c:v>75.0</c:v>
                </c:pt>
                <c:pt idx="476">
                  <c:v>76.0</c:v>
                </c:pt>
                <c:pt idx="477">
                  <c:v>77.0</c:v>
                </c:pt>
                <c:pt idx="478">
                  <c:v>78.0</c:v>
                </c:pt>
                <c:pt idx="479">
                  <c:v>79.0</c:v>
                </c:pt>
                <c:pt idx="480">
                  <c:v>80.0</c:v>
                </c:pt>
                <c:pt idx="481">
                  <c:v>81.0</c:v>
                </c:pt>
                <c:pt idx="482">
                  <c:v>82.0</c:v>
                </c:pt>
                <c:pt idx="483">
                  <c:v>83.0</c:v>
                </c:pt>
                <c:pt idx="484">
                  <c:v>84.0</c:v>
                </c:pt>
                <c:pt idx="485">
                  <c:v>85.0</c:v>
                </c:pt>
                <c:pt idx="486">
                  <c:v>86.0</c:v>
                </c:pt>
                <c:pt idx="487">
                  <c:v>87.0</c:v>
                </c:pt>
                <c:pt idx="488">
                  <c:v>88.0</c:v>
                </c:pt>
                <c:pt idx="489">
                  <c:v>89.0</c:v>
                </c:pt>
                <c:pt idx="490">
                  <c:v>90.0</c:v>
                </c:pt>
                <c:pt idx="491">
                  <c:v>91.0</c:v>
                </c:pt>
                <c:pt idx="492">
                  <c:v>92.0</c:v>
                </c:pt>
                <c:pt idx="493">
                  <c:v>93.0</c:v>
                </c:pt>
                <c:pt idx="494">
                  <c:v>94.0</c:v>
                </c:pt>
                <c:pt idx="495">
                  <c:v>95.0</c:v>
                </c:pt>
                <c:pt idx="496">
                  <c:v>96.0</c:v>
                </c:pt>
                <c:pt idx="497">
                  <c:v>97.0</c:v>
                </c:pt>
                <c:pt idx="498">
                  <c:v>98.0</c:v>
                </c:pt>
                <c:pt idx="499">
                  <c:v>99.0</c:v>
                </c:pt>
                <c:pt idx="500">
                  <c:v>100.0</c:v>
                </c:pt>
                <c:pt idx="501">
                  <c:v>101.0</c:v>
                </c:pt>
                <c:pt idx="502">
                  <c:v>102.0</c:v>
                </c:pt>
                <c:pt idx="503">
                  <c:v>103.0</c:v>
                </c:pt>
                <c:pt idx="504">
                  <c:v>104.0</c:v>
                </c:pt>
                <c:pt idx="505">
                  <c:v>105.0</c:v>
                </c:pt>
                <c:pt idx="506">
                  <c:v>106.0</c:v>
                </c:pt>
                <c:pt idx="507">
                  <c:v>107.0</c:v>
                </c:pt>
                <c:pt idx="508">
                  <c:v>108.0</c:v>
                </c:pt>
                <c:pt idx="509">
                  <c:v>109.0</c:v>
                </c:pt>
                <c:pt idx="510">
                  <c:v>110.0</c:v>
                </c:pt>
                <c:pt idx="511">
                  <c:v>111.0</c:v>
                </c:pt>
                <c:pt idx="512">
                  <c:v>112.0</c:v>
                </c:pt>
                <c:pt idx="513">
                  <c:v>113.0</c:v>
                </c:pt>
                <c:pt idx="514">
                  <c:v>114.0</c:v>
                </c:pt>
                <c:pt idx="515">
                  <c:v>115.0</c:v>
                </c:pt>
                <c:pt idx="516">
                  <c:v>116.0</c:v>
                </c:pt>
                <c:pt idx="517">
                  <c:v>117.0</c:v>
                </c:pt>
                <c:pt idx="518">
                  <c:v>118.0</c:v>
                </c:pt>
                <c:pt idx="519">
                  <c:v>119.0</c:v>
                </c:pt>
                <c:pt idx="520">
                  <c:v>120.0</c:v>
                </c:pt>
                <c:pt idx="521">
                  <c:v>121.0</c:v>
                </c:pt>
                <c:pt idx="522">
                  <c:v>122.0</c:v>
                </c:pt>
                <c:pt idx="523">
                  <c:v>123.0</c:v>
                </c:pt>
                <c:pt idx="524">
                  <c:v>124.0</c:v>
                </c:pt>
                <c:pt idx="525">
                  <c:v>125.0</c:v>
                </c:pt>
                <c:pt idx="526">
                  <c:v>126.0</c:v>
                </c:pt>
                <c:pt idx="527">
                  <c:v>127.0</c:v>
                </c:pt>
                <c:pt idx="528">
                  <c:v>128.0</c:v>
                </c:pt>
                <c:pt idx="529">
                  <c:v>129.0</c:v>
                </c:pt>
                <c:pt idx="530">
                  <c:v>130.0</c:v>
                </c:pt>
                <c:pt idx="531">
                  <c:v>131.0</c:v>
                </c:pt>
                <c:pt idx="532">
                  <c:v>132.0</c:v>
                </c:pt>
                <c:pt idx="533">
                  <c:v>133.0</c:v>
                </c:pt>
                <c:pt idx="534">
                  <c:v>134.0</c:v>
                </c:pt>
                <c:pt idx="535">
                  <c:v>135.0</c:v>
                </c:pt>
                <c:pt idx="536">
                  <c:v>136.0</c:v>
                </c:pt>
                <c:pt idx="537">
                  <c:v>137.0</c:v>
                </c:pt>
                <c:pt idx="538">
                  <c:v>138.0</c:v>
                </c:pt>
                <c:pt idx="539">
                  <c:v>139.0</c:v>
                </c:pt>
                <c:pt idx="540">
                  <c:v>140.0</c:v>
                </c:pt>
                <c:pt idx="541">
                  <c:v>141.0</c:v>
                </c:pt>
                <c:pt idx="542">
                  <c:v>142.0</c:v>
                </c:pt>
                <c:pt idx="543">
                  <c:v>143.0</c:v>
                </c:pt>
                <c:pt idx="544">
                  <c:v>144.0</c:v>
                </c:pt>
                <c:pt idx="545">
                  <c:v>145.0</c:v>
                </c:pt>
                <c:pt idx="546">
                  <c:v>146.0</c:v>
                </c:pt>
                <c:pt idx="547">
                  <c:v>147.0</c:v>
                </c:pt>
                <c:pt idx="548">
                  <c:v>148.0</c:v>
                </c:pt>
                <c:pt idx="549">
                  <c:v>149.0</c:v>
                </c:pt>
                <c:pt idx="550">
                  <c:v>150.0</c:v>
                </c:pt>
                <c:pt idx="551">
                  <c:v>151.0</c:v>
                </c:pt>
                <c:pt idx="552">
                  <c:v>152.0</c:v>
                </c:pt>
                <c:pt idx="553">
                  <c:v>153.0</c:v>
                </c:pt>
                <c:pt idx="554">
                  <c:v>154.0</c:v>
                </c:pt>
                <c:pt idx="555">
                  <c:v>155.0</c:v>
                </c:pt>
                <c:pt idx="556">
                  <c:v>156.0</c:v>
                </c:pt>
                <c:pt idx="557">
                  <c:v>157.0</c:v>
                </c:pt>
                <c:pt idx="558">
                  <c:v>158.0</c:v>
                </c:pt>
                <c:pt idx="559">
                  <c:v>159.0</c:v>
                </c:pt>
                <c:pt idx="560">
                  <c:v>160.0</c:v>
                </c:pt>
                <c:pt idx="561">
                  <c:v>161.0</c:v>
                </c:pt>
                <c:pt idx="562">
                  <c:v>162.0</c:v>
                </c:pt>
                <c:pt idx="563">
                  <c:v>163.0</c:v>
                </c:pt>
                <c:pt idx="564">
                  <c:v>164.0</c:v>
                </c:pt>
                <c:pt idx="565">
                  <c:v>165.0</c:v>
                </c:pt>
                <c:pt idx="566">
                  <c:v>166.0</c:v>
                </c:pt>
                <c:pt idx="567">
                  <c:v>167.0</c:v>
                </c:pt>
                <c:pt idx="568">
                  <c:v>168.0</c:v>
                </c:pt>
                <c:pt idx="569">
                  <c:v>169.0</c:v>
                </c:pt>
                <c:pt idx="570">
                  <c:v>170.0</c:v>
                </c:pt>
                <c:pt idx="571">
                  <c:v>171.0</c:v>
                </c:pt>
                <c:pt idx="572">
                  <c:v>172.0</c:v>
                </c:pt>
                <c:pt idx="573">
                  <c:v>173.0</c:v>
                </c:pt>
                <c:pt idx="574">
                  <c:v>174.0</c:v>
                </c:pt>
                <c:pt idx="575">
                  <c:v>175.0</c:v>
                </c:pt>
                <c:pt idx="576">
                  <c:v>176.0</c:v>
                </c:pt>
                <c:pt idx="577">
                  <c:v>177.0</c:v>
                </c:pt>
                <c:pt idx="578">
                  <c:v>178.0</c:v>
                </c:pt>
                <c:pt idx="579">
                  <c:v>179.0</c:v>
                </c:pt>
                <c:pt idx="580">
                  <c:v>180.0</c:v>
                </c:pt>
                <c:pt idx="581">
                  <c:v>181.0</c:v>
                </c:pt>
                <c:pt idx="582">
                  <c:v>182.0</c:v>
                </c:pt>
                <c:pt idx="583">
                  <c:v>183.0</c:v>
                </c:pt>
                <c:pt idx="584">
                  <c:v>184.0</c:v>
                </c:pt>
                <c:pt idx="585">
                  <c:v>185.0</c:v>
                </c:pt>
                <c:pt idx="586">
                  <c:v>186.0</c:v>
                </c:pt>
                <c:pt idx="587">
                  <c:v>187.0</c:v>
                </c:pt>
                <c:pt idx="588">
                  <c:v>188.0</c:v>
                </c:pt>
                <c:pt idx="589">
                  <c:v>189.0</c:v>
                </c:pt>
                <c:pt idx="590">
                  <c:v>190.0</c:v>
                </c:pt>
                <c:pt idx="591">
                  <c:v>191.0</c:v>
                </c:pt>
                <c:pt idx="592">
                  <c:v>192.0</c:v>
                </c:pt>
                <c:pt idx="593">
                  <c:v>193.0</c:v>
                </c:pt>
                <c:pt idx="594">
                  <c:v>194.0</c:v>
                </c:pt>
                <c:pt idx="595">
                  <c:v>195.0</c:v>
                </c:pt>
                <c:pt idx="596">
                  <c:v>196.0</c:v>
                </c:pt>
                <c:pt idx="597">
                  <c:v>197.0</c:v>
                </c:pt>
                <c:pt idx="598">
                  <c:v>198.0</c:v>
                </c:pt>
                <c:pt idx="599">
                  <c:v>199.0</c:v>
                </c:pt>
                <c:pt idx="600">
                  <c:v>200.0</c:v>
                </c:pt>
                <c:pt idx="601">
                  <c:v>201.0</c:v>
                </c:pt>
                <c:pt idx="602">
                  <c:v>202.0</c:v>
                </c:pt>
                <c:pt idx="603">
                  <c:v>203.0</c:v>
                </c:pt>
                <c:pt idx="604">
                  <c:v>204.0</c:v>
                </c:pt>
                <c:pt idx="605">
                  <c:v>205.0</c:v>
                </c:pt>
                <c:pt idx="606">
                  <c:v>206.0</c:v>
                </c:pt>
                <c:pt idx="607">
                  <c:v>207.0</c:v>
                </c:pt>
                <c:pt idx="608">
                  <c:v>208.0</c:v>
                </c:pt>
                <c:pt idx="609">
                  <c:v>209.0</c:v>
                </c:pt>
                <c:pt idx="610">
                  <c:v>210.0</c:v>
                </c:pt>
                <c:pt idx="611">
                  <c:v>211.0</c:v>
                </c:pt>
                <c:pt idx="612">
                  <c:v>212.0</c:v>
                </c:pt>
                <c:pt idx="613">
                  <c:v>213.0</c:v>
                </c:pt>
                <c:pt idx="614">
                  <c:v>214.0</c:v>
                </c:pt>
                <c:pt idx="615">
                  <c:v>215.0</c:v>
                </c:pt>
                <c:pt idx="616">
                  <c:v>216.0</c:v>
                </c:pt>
                <c:pt idx="617">
                  <c:v>217.0</c:v>
                </c:pt>
                <c:pt idx="618">
                  <c:v>218.0</c:v>
                </c:pt>
                <c:pt idx="619">
                  <c:v>219.0</c:v>
                </c:pt>
                <c:pt idx="620">
                  <c:v>220.0</c:v>
                </c:pt>
                <c:pt idx="621">
                  <c:v>221.0</c:v>
                </c:pt>
                <c:pt idx="622">
                  <c:v>222.0</c:v>
                </c:pt>
                <c:pt idx="623">
                  <c:v>223.0</c:v>
                </c:pt>
                <c:pt idx="624">
                  <c:v>224.0</c:v>
                </c:pt>
                <c:pt idx="625">
                  <c:v>225.0</c:v>
                </c:pt>
                <c:pt idx="626">
                  <c:v>226.0</c:v>
                </c:pt>
                <c:pt idx="627">
                  <c:v>227.0</c:v>
                </c:pt>
                <c:pt idx="628">
                  <c:v>228.0</c:v>
                </c:pt>
                <c:pt idx="629">
                  <c:v>229.0</c:v>
                </c:pt>
                <c:pt idx="630">
                  <c:v>230.0</c:v>
                </c:pt>
                <c:pt idx="631">
                  <c:v>231.0</c:v>
                </c:pt>
                <c:pt idx="632">
                  <c:v>232.0</c:v>
                </c:pt>
                <c:pt idx="633">
                  <c:v>233.0</c:v>
                </c:pt>
                <c:pt idx="634">
                  <c:v>234.0</c:v>
                </c:pt>
                <c:pt idx="635">
                  <c:v>235.0</c:v>
                </c:pt>
                <c:pt idx="636">
                  <c:v>236.0</c:v>
                </c:pt>
                <c:pt idx="637">
                  <c:v>237.0</c:v>
                </c:pt>
                <c:pt idx="638">
                  <c:v>238.0</c:v>
                </c:pt>
                <c:pt idx="639">
                  <c:v>239.0</c:v>
                </c:pt>
                <c:pt idx="640">
                  <c:v>240.0</c:v>
                </c:pt>
                <c:pt idx="641">
                  <c:v>241.0</c:v>
                </c:pt>
                <c:pt idx="642">
                  <c:v>242.0</c:v>
                </c:pt>
                <c:pt idx="643">
                  <c:v>243.0</c:v>
                </c:pt>
                <c:pt idx="644">
                  <c:v>244.0</c:v>
                </c:pt>
                <c:pt idx="645">
                  <c:v>245.0</c:v>
                </c:pt>
                <c:pt idx="646">
                  <c:v>246.0</c:v>
                </c:pt>
                <c:pt idx="647">
                  <c:v>247.0</c:v>
                </c:pt>
                <c:pt idx="648">
                  <c:v>248.0</c:v>
                </c:pt>
                <c:pt idx="649">
                  <c:v>249.0</c:v>
                </c:pt>
                <c:pt idx="650">
                  <c:v>250.0</c:v>
                </c:pt>
                <c:pt idx="651">
                  <c:v>251.0</c:v>
                </c:pt>
                <c:pt idx="652">
                  <c:v>252.0</c:v>
                </c:pt>
                <c:pt idx="653">
                  <c:v>253.0</c:v>
                </c:pt>
                <c:pt idx="654">
                  <c:v>254.0</c:v>
                </c:pt>
                <c:pt idx="655">
                  <c:v>255.0</c:v>
                </c:pt>
                <c:pt idx="656">
                  <c:v>256.0</c:v>
                </c:pt>
                <c:pt idx="657">
                  <c:v>257.0</c:v>
                </c:pt>
                <c:pt idx="658">
                  <c:v>258.0</c:v>
                </c:pt>
                <c:pt idx="659">
                  <c:v>259.0</c:v>
                </c:pt>
                <c:pt idx="660">
                  <c:v>260.0</c:v>
                </c:pt>
                <c:pt idx="661">
                  <c:v>261.0</c:v>
                </c:pt>
                <c:pt idx="662">
                  <c:v>262.0</c:v>
                </c:pt>
                <c:pt idx="663">
                  <c:v>263.0</c:v>
                </c:pt>
                <c:pt idx="664">
                  <c:v>264.0</c:v>
                </c:pt>
                <c:pt idx="665">
                  <c:v>265.0</c:v>
                </c:pt>
                <c:pt idx="666">
                  <c:v>266.0</c:v>
                </c:pt>
                <c:pt idx="667">
                  <c:v>267.0</c:v>
                </c:pt>
                <c:pt idx="668">
                  <c:v>268.0</c:v>
                </c:pt>
                <c:pt idx="669">
                  <c:v>269.0</c:v>
                </c:pt>
                <c:pt idx="670">
                  <c:v>270.0</c:v>
                </c:pt>
                <c:pt idx="671">
                  <c:v>271.0</c:v>
                </c:pt>
                <c:pt idx="672">
                  <c:v>272.0</c:v>
                </c:pt>
                <c:pt idx="673">
                  <c:v>273.0</c:v>
                </c:pt>
                <c:pt idx="674">
                  <c:v>274.0</c:v>
                </c:pt>
                <c:pt idx="675">
                  <c:v>275.0</c:v>
                </c:pt>
                <c:pt idx="676">
                  <c:v>276.0</c:v>
                </c:pt>
                <c:pt idx="677">
                  <c:v>277.0</c:v>
                </c:pt>
                <c:pt idx="678">
                  <c:v>278.0</c:v>
                </c:pt>
                <c:pt idx="679">
                  <c:v>279.0</c:v>
                </c:pt>
                <c:pt idx="680">
                  <c:v>280.0</c:v>
                </c:pt>
                <c:pt idx="681">
                  <c:v>281.0</c:v>
                </c:pt>
                <c:pt idx="682">
                  <c:v>282.0</c:v>
                </c:pt>
                <c:pt idx="683">
                  <c:v>283.0</c:v>
                </c:pt>
                <c:pt idx="684">
                  <c:v>284.0</c:v>
                </c:pt>
                <c:pt idx="685">
                  <c:v>285.0</c:v>
                </c:pt>
                <c:pt idx="686">
                  <c:v>286.0</c:v>
                </c:pt>
                <c:pt idx="687">
                  <c:v>287.0</c:v>
                </c:pt>
                <c:pt idx="688">
                  <c:v>288.0</c:v>
                </c:pt>
                <c:pt idx="689">
                  <c:v>289.0</c:v>
                </c:pt>
                <c:pt idx="690">
                  <c:v>290.0</c:v>
                </c:pt>
                <c:pt idx="691">
                  <c:v>291.0</c:v>
                </c:pt>
                <c:pt idx="692">
                  <c:v>292.0</c:v>
                </c:pt>
                <c:pt idx="693">
                  <c:v>293.0</c:v>
                </c:pt>
                <c:pt idx="694">
                  <c:v>294.0</c:v>
                </c:pt>
                <c:pt idx="695">
                  <c:v>295.0</c:v>
                </c:pt>
                <c:pt idx="696">
                  <c:v>296.0</c:v>
                </c:pt>
                <c:pt idx="697">
                  <c:v>297.0</c:v>
                </c:pt>
                <c:pt idx="698">
                  <c:v>298.0</c:v>
                </c:pt>
                <c:pt idx="699">
                  <c:v>299.0</c:v>
                </c:pt>
                <c:pt idx="700">
                  <c:v>300.0</c:v>
                </c:pt>
                <c:pt idx="701">
                  <c:v>301.0</c:v>
                </c:pt>
                <c:pt idx="702">
                  <c:v>302.0</c:v>
                </c:pt>
                <c:pt idx="703">
                  <c:v>303.0</c:v>
                </c:pt>
                <c:pt idx="704">
                  <c:v>304.0</c:v>
                </c:pt>
                <c:pt idx="705">
                  <c:v>305.0</c:v>
                </c:pt>
                <c:pt idx="706">
                  <c:v>306.0</c:v>
                </c:pt>
                <c:pt idx="707">
                  <c:v>307.0</c:v>
                </c:pt>
                <c:pt idx="708">
                  <c:v>308.0</c:v>
                </c:pt>
                <c:pt idx="709">
                  <c:v>309.0</c:v>
                </c:pt>
                <c:pt idx="710">
                  <c:v>310.0</c:v>
                </c:pt>
                <c:pt idx="711">
                  <c:v>311.0</c:v>
                </c:pt>
                <c:pt idx="712">
                  <c:v>312.0</c:v>
                </c:pt>
                <c:pt idx="713">
                  <c:v>313.0</c:v>
                </c:pt>
                <c:pt idx="714">
                  <c:v>314.0</c:v>
                </c:pt>
                <c:pt idx="715">
                  <c:v>315.0</c:v>
                </c:pt>
                <c:pt idx="716">
                  <c:v>316.0</c:v>
                </c:pt>
                <c:pt idx="717">
                  <c:v>317.0</c:v>
                </c:pt>
                <c:pt idx="718">
                  <c:v>318.0</c:v>
                </c:pt>
                <c:pt idx="719">
                  <c:v>319.0</c:v>
                </c:pt>
                <c:pt idx="720">
                  <c:v>320.0</c:v>
                </c:pt>
                <c:pt idx="721">
                  <c:v>321.0</c:v>
                </c:pt>
                <c:pt idx="722">
                  <c:v>322.0</c:v>
                </c:pt>
                <c:pt idx="723">
                  <c:v>323.0</c:v>
                </c:pt>
                <c:pt idx="724">
                  <c:v>324.0</c:v>
                </c:pt>
                <c:pt idx="725">
                  <c:v>325.0</c:v>
                </c:pt>
                <c:pt idx="726">
                  <c:v>326.0</c:v>
                </c:pt>
                <c:pt idx="727">
                  <c:v>327.0</c:v>
                </c:pt>
                <c:pt idx="728">
                  <c:v>328.0</c:v>
                </c:pt>
                <c:pt idx="729">
                  <c:v>329.0</c:v>
                </c:pt>
                <c:pt idx="730">
                  <c:v>330.0</c:v>
                </c:pt>
                <c:pt idx="731">
                  <c:v>331.0</c:v>
                </c:pt>
                <c:pt idx="732">
                  <c:v>332.0</c:v>
                </c:pt>
                <c:pt idx="733">
                  <c:v>333.0</c:v>
                </c:pt>
                <c:pt idx="734">
                  <c:v>334.0</c:v>
                </c:pt>
                <c:pt idx="735">
                  <c:v>335.0</c:v>
                </c:pt>
                <c:pt idx="736">
                  <c:v>336.0</c:v>
                </c:pt>
                <c:pt idx="737">
                  <c:v>337.0</c:v>
                </c:pt>
                <c:pt idx="738">
                  <c:v>338.0</c:v>
                </c:pt>
                <c:pt idx="739">
                  <c:v>339.0</c:v>
                </c:pt>
                <c:pt idx="740">
                  <c:v>340.0</c:v>
                </c:pt>
                <c:pt idx="741">
                  <c:v>341.0</c:v>
                </c:pt>
                <c:pt idx="742">
                  <c:v>342.0</c:v>
                </c:pt>
                <c:pt idx="743">
                  <c:v>343.0</c:v>
                </c:pt>
                <c:pt idx="744">
                  <c:v>344.0</c:v>
                </c:pt>
                <c:pt idx="745">
                  <c:v>345.0</c:v>
                </c:pt>
                <c:pt idx="746">
                  <c:v>346.0</c:v>
                </c:pt>
                <c:pt idx="747">
                  <c:v>347.0</c:v>
                </c:pt>
                <c:pt idx="748">
                  <c:v>348.0</c:v>
                </c:pt>
                <c:pt idx="749">
                  <c:v>349.0</c:v>
                </c:pt>
                <c:pt idx="750">
                  <c:v>350.0</c:v>
                </c:pt>
                <c:pt idx="751">
                  <c:v>351.0</c:v>
                </c:pt>
                <c:pt idx="752">
                  <c:v>352.0</c:v>
                </c:pt>
                <c:pt idx="753">
                  <c:v>353.0</c:v>
                </c:pt>
                <c:pt idx="754">
                  <c:v>354.0</c:v>
                </c:pt>
                <c:pt idx="755">
                  <c:v>355.0</c:v>
                </c:pt>
                <c:pt idx="756">
                  <c:v>356.0</c:v>
                </c:pt>
                <c:pt idx="757">
                  <c:v>357.0</c:v>
                </c:pt>
                <c:pt idx="758">
                  <c:v>358.0</c:v>
                </c:pt>
                <c:pt idx="759">
                  <c:v>359.0</c:v>
                </c:pt>
                <c:pt idx="760">
                  <c:v>360.0</c:v>
                </c:pt>
                <c:pt idx="761">
                  <c:v>361.0</c:v>
                </c:pt>
                <c:pt idx="762">
                  <c:v>362.0</c:v>
                </c:pt>
                <c:pt idx="763">
                  <c:v>363.0</c:v>
                </c:pt>
                <c:pt idx="764">
                  <c:v>364.0</c:v>
                </c:pt>
                <c:pt idx="765">
                  <c:v>365.0</c:v>
                </c:pt>
                <c:pt idx="766">
                  <c:v>366.0</c:v>
                </c:pt>
                <c:pt idx="767">
                  <c:v>367.0</c:v>
                </c:pt>
                <c:pt idx="768">
                  <c:v>368.0</c:v>
                </c:pt>
                <c:pt idx="769">
                  <c:v>369.0</c:v>
                </c:pt>
                <c:pt idx="770">
                  <c:v>370.0</c:v>
                </c:pt>
                <c:pt idx="771">
                  <c:v>371.0</c:v>
                </c:pt>
                <c:pt idx="772">
                  <c:v>372.0</c:v>
                </c:pt>
                <c:pt idx="773">
                  <c:v>373.0</c:v>
                </c:pt>
                <c:pt idx="774">
                  <c:v>374.0</c:v>
                </c:pt>
                <c:pt idx="775">
                  <c:v>375.0</c:v>
                </c:pt>
                <c:pt idx="776">
                  <c:v>376.0</c:v>
                </c:pt>
                <c:pt idx="777">
                  <c:v>377.0</c:v>
                </c:pt>
                <c:pt idx="778">
                  <c:v>378.0</c:v>
                </c:pt>
                <c:pt idx="779">
                  <c:v>379.0</c:v>
                </c:pt>
                <c:pt idx="780">
                  <c:v>380.0</c:v>
                </c:pt>
                <c:pt idx="781">
                  <c:v>381.0</c:v>
                </c:pt>
                <c:pt idx="782">
                  <c:v>382.0</c:v>
                </c:pt>
                <c:pt idx="783">
                  <c:v>383.0</c:v>
                </c:pt>
                <c:pt idx="784">
                  <c:v>384.0</c:v>
                </c:pt>
                <c:pt idx="785">
                  <c:v>385.0</c:v>
                </c:pt>
                <c:pt idx="786">
                  <c:v>386.0</c:v>
                </c:pt>
                <c:pt idx="787">
                  <c:v>387.0</c:v>
                </c:pt>
                <c:pt idx="788">
                  <c:v>388.0</c:v>
                </c:pt>
                <c:pt idx="789">
                  <c:v>389.0</c:v>
                </c:pt>
                <c:pt idx="790">
                  <c:v>390.0</c:v>
                </c:pt>
                <c:pt idx="791">
                  <c:v>391.0</c:v>
                </c:pt>
                <c:pt idx="792">
                  <c:v>392.0</c:v>
                </c:pt>
                <c:pt idx="793">
                  <c:v>393.0</c:v>
                </c:pt>
                <c:pt idx="794">
                  <c:v>394.0</c:v>
                </c:pt>
                <c:pt idx="795">
                  <c:v>395.0</c:v>
                </c:pt>
                <c:pt idx="796">
                  <c:v>396.0</c:v>
                </c:pt>
                <c:pt idx="797">
                  <c:v>397.0</c:v>
                </c:pt>
                <c:pt idx="798">
                  <c:v>398.0</c:v>
                </c:pt>
                <c:pt idx="799">
                  <c:v>399.0</c:v>
                </c:pt>
                <c:pt idx="800">
                  <c:v>400.0</c:v>
                </c:pt>
              </c:numCache>
            </c:numRef>
          </c:xVal>
          <c:yVal>
            <c:numRef>
              <c:f>hist_centered_PU1_all_PU1_TAG_s!$B$2:$B$803</c:f>
              <c:numCache>
                <c:formatCode>General</c:formatCode>
                <c:ptCount val="802"/>
                <c:pt idx="0">
                  <c:v>1.37294504462189</c:v>
                </c:pt>
                <c:pt idx="1">
                  <c:v>1.66979802724284</c:v>
                </c:pt>
                <c:pt idx="2">
                  <c:v>1.929544387036169</c:v>
                </c:pt>
                <c:pt idx="3">
                  <c:v>1.52137153593236</c:v>
                </c:pt>
                <c:pt idx="4">
                  <c:v>1.41005166744951</c:v>
                </c:pt>
                <c:pt idx="5">
                  <c:v>1.41005166744951</c:v>
                </c:pt>
                <c:pt idx="6">
                  <c:v>1.07609206200094</c:v>
                </c:pt>
                <c:pt idx="7">
                  <c:v>0.964772193518084</c:v>
                </c:pt>
                <c:pt idx="8">
                  <c:v>1.22451855331141</c:v>
                </c:pt>
                <c:pt idx="9">
                  <c:v>1.29873179896665</c:v>
                </c:pt>
                <c:pt idx="10">
                  <c:v>1.22451855331141</c:v>
                </c:pt>
                <c:pt idx="11">
                  <c:v>1.22451855331141</c:v>
                </c:pt>
                <c:pt idx="12">
                  <c:v>1.37294504462189</c:v>
                </c:pt>
                <c:pt idx="13">
                  <c:v>1.5955847815876</c:v>
                </c:pt>
                <c:pt idx="14">
                  <c:v>1.78111789572569</c:v>
                </c:pt>
                <c:pt idx="15">
                  <c:v>2.0037576326914</c:v>
                </c:pt>
                <c:pt idx="16">
                  <c:v>1.5955847815876</c:v>
                </c:pt>
                <c:pt idx="17">
                  <c:v>1.1874119304838</c:v>
                </c:pt>
                <c:pt idx="18">
                  <c:v>1.74401127289807</c:v>
                </c:pt>
                <c:pt idx="19">
                  <c:v>1.66979802724284</c:v>
                </c:pt>
                <c:pt idx="20">
                  <c:v>1.37294504462189</c:v>
                </c:pt>
                <c:pt idx="21">
                  <c:v>1.81822451855331</c:v>
                </c:pt>
                <c:pt idx="22">
                  <c:v>1.66979802724284</c:v>
                </c:pt>
                <c:pt idx="23">
                  <c:v>1.11319868482856</c:v>
                </c:pt>
                <c:pt idx="24">
                  <c:v>0.890558947862846</c:v>
                </c:pt>
                <c:pt idx="25">
                  <c:v>1.26162517613903</c:v>
                </c:pt>
                <c:pt idx="26">
                  <c:v>1.55847815875998</c:v>
                </c:pt>
                <c:pt idx="27">
                  <c:v>1.33583842179427</c:v>
                </c:pt>
                <c:pt idx="28">
                  <c:v>1.29873179896665</c:v>
                </c:pt>
                <c:pt idx="29">
                  <c:v>0.853452325035228</c:v>
                </c:pt>
                <c:pt idx="30">
                  <c:v>1.26162517613903</c:v>
                </c:pt>
                <c:pt idx="31">
                  <c:v>1.52137153593236</c:v>
                </c:pt>
                <c:pt idx="32">
                  <c:v>1.33583842179427</c:v>
                </c:pt>
                <c:pt idx="33">
                  <c:v>1.63269140441522</c:v>
                </c:pt>
                <c:pt idx="34">
                  <c:v>1.85533114138093</c:v>
                </c:pt>
                <c:pt idx="35">
                  <c:v>1.44715829027713</c:v>
                </c:pt>
                <c:pt idx="36">
                  <c:v>1.1874119304838</c:v>
                </c:pt>
                <c:pt idx="37">
                  <c:v>1.52137153593236</c:v>
                </c:pt>
                <c:pt idx="38">
                  <c:v>1.07609206200094</c:v>
                </c:pt>
                <c:pt idx="39">
                  <c:v>1.29873179896665</c:v>
                </c:pt>
                <c:pt idx="40">
                  <c:v>1.37294504462189</c:v>
                </c:pt>
                <c:pt idx="41">
                  <c:v>1.5955847815876</c:v>
                </c:pt>
                <c:pt idx="42">
                  <c:v>2.07797087834664</c:v>
                </c:pt>
                <c:pt idx="43">
                  <c:v>1.63269140441522</c:v>
                </c:pt>
                <c:pt idx="44">
                  <c:v>1.52137153593236</c:v>
                </c:pt>
                <c:pt idx="45">
                  <c:v>1.78111789572569</c:v>
                </c:pt>
                <c:pt idx="46">
                  <c:v>1.81822451855331</c:v>
                </c:pt>
                <c:pt idx="47">
                  <c:v>1.70690465007046</c:v>
                </c:pt>
                <c:pt idx="48">
                  <c:v>1.55847815875998</c:v>
                </c:pt>
                <c:pt idx="49">
                  <c:v>1.52137153593236</c:v>
                </c:pt>
                <c:pt idx="50">
                  <c:v>1.5955847815876</c:v>
                </c:pt>
                <c:pt idx="51">
                  <c:v>1.66979802724284</c:v>
                </c:pt>
                <c:pt idx="52">
                  <c:v>1.85533114138093</c:v>
                </c:pt>
                <c:pt idx="53">
                  <c:v>1.929544387036169</c:v>
                </c:pt>
                <c:pt idx="54">
                  <c:v>1.81822451855331</c:v>
                </c:pt>
                <c:pt idx="55">
                  <c:v>2.11507750117426</c:v>
                </c:pt>
                <c:pt idx="56">
                  <c:v>1.81822451855331</c:v>
                </c:pt>
                <c:pt idx="57">
                  <c:v>1.48426491310474</c:v>
                </c:pt>
                <c:pt idx="58">
                  <c:v>1.37294504462189</c:v>
                </c:pt>
                <c:pt idx="59">
                  <c:v>1.1874119304838</c:v>
                </c:pt>
                <c:pt idx="60">
                  <c:v>1.63269140441522</c:v>
                </c:pt>
                <c:pt idx="61">
                  <c:v>2.11507750117426</c:v>
                </c:pt>
                <c:pt idx="62">
                  <c:v>2.1892907468295</c:v>
                </c:pt>
                <c:pt idx="63">
                  <c:v>1.5955847815876</c:v>
                </c:pt>
                <c:pt idx="64">
                  <c:v>1.33583842179427</c:v>
                </c:pt>
                <c:pt idx="65">
                  <c:v>1.5955847815876</c:v>
                </c:pt>
                <c:pt idx="66">
                  <c:v>1.929544387036169</c:v>
                </c:pt>
                <c:pt idx="67">
                  <c:v>1.81822451855331</c:v>
                </c:pt>
                <c:pt idx="68">
                  <c:v>1.66979802724284</c:v>
                </c:pt>
                <c:pt idx="69">
                  <c:v>2.37482386096759</c:v>
                </c:pt>
                <c:pt idx="70">
                  <c:v>2.22639736965712</c:v>
                </c:pt>
                <c:pt idx="71">
                  <c:v>1.78111789572569</c:v>
                </c:pt>
                <c:pt idx="72">
                  <c:v>2.11507750117426</c:v>
                </c:pt>
                <c:pt idx="73">
                  <c:v>1.55847815875998</c:v>
                </c:pt>
                <c:pt idx="74">
                  <c:v>0.779239079379991</c:v>
                </c:pt>
                <c:pt idx="75">
                  <c:v>1.0018788163457</c:v>
                </c:pt>
                <c:pt idx="76">
                  <c:v>1.66979802724284</c:v>
                </c:pt>
                <c:pt idx="77">
                  <c:v>1.41005166744951</c:v>
                </c:pt>
                <c:pt idx="78">
                  <c:v>1.1874119304838</c:v>
                </c:pt>
                <c:pt idx="79">
                  <c:v>1.55847815875998</c:v>
                </c:pt>
                <c:pt idx="80">
                  <c:v>1.33583842179427</c:v>
                </c:pt>
                <c:pt idx="81">
                  <c:v>1.41005166744951</c:v>
                </c:pt>
                <c:pt idx="82">
                  <c:v>1.78111789572569</c:v>
                </c:pt>
                <c:pt idx="83">
                  <c:v>1.5955847815876</c:v>
                </c:pt>
                <c:pt idx="84">
                  <c:v>1.96665100986379</c:v>
                </c:pt>
                <c:pt idx="85">
                  <c:v>2.11507750117426</c:v>
                </c:pt>
                <c:pt idx="86">
                  <c:v>1.74401127289807</c:v>
                </c:pt>
                <c:pt idx="87">
                  <c:v>1.70690465007046</c:v>
                </c:pt>
                <c:pt idx="88">
                  <c:v>1.74401127289807</c:v>
                </c:pt>
                <c:pt idx="89">
                  <c:v>1.66979802724284</c:v>
                </c:pt>
                <c:pt idx="90">
                  <c:v>1.96665100986379</c:v>
                </c:pt>
                <c:pt idx="91">
                  <c:v>2.5974635979333</c:v>
                </c:pt>
                <c:pt idx="92">
                  <c:v>2.1892907468295</c:v>
                </c:pt>
                <c:pt idx="93">
                  <c:v>2.07797087834664</c:v>
                </c:pt>
                <c:pt idx="94">
                  <c:v>2.41193048379521</c:v>
                </c:pt>
                <c:pt idx="95">
                  <c:v>1.929544387036169</c:v>
                </c:pt>
                <c:pt idx="96">
                  <c:v>1.85533114138093</c:v>
                </c:pt>
                <c:pt idx="97">
                  <c:v>2.22639736965712</c:v>
                </c:pt>
                <c:pt idx="98">
                  <c:v>2.26350399248473</c:v>
                </c:pt>
                <c:pt idx="99">
                  <c:v>2.5974635979333</c:v>
                </c:pt>
                <c:pt idx="100">
                  <c:v>2.30061061531235</c:v>
                </c:pt>
                <c:pt idx="101">
                  <c:v>2.30061061531235</c:v>
                </c:pt>
                <c:pt idx="102">
                  <c:v>2.63457022076092</c:v>
                </c:pt>
                <c:pt idx="103">
                  <c:v>2.52325035227806</c:v>
                </c:pt>
                <c:pt idx="104">
                  <c:v>2.04086425551902</c:v>
                </c:pt>
                <c:pt idx="105">
                  <c:v>1.63269140441522</c:v>
                </c:pt>
                <c:pt idx="106">
                  <c:v>2.15218412400188</c:v>
                </c:pt>
                <c:pt idx="107">
                  <c:v>2.1892907468295</c:v>
                </c:pt>
                <c:pt idx="108">
                  <c:v>2.0037576326914</c:v>
                </c:pt>
                <c:pt idx="109">
                  <c:v>1.85533114138093</c:v>
                </c:pt>
                <c:pt idx="110">
                  <c:v>1.74401127289807</c:v>
                </c:pt>
                <c:pt idx="111">
                  <c:v>2.1892907468295</c:v>
                </c:pt>
                <c:pt idx="112">
                  <c:v>1.78111789572569</c:v>
                </c:pt>
                <c:pt idx="113">
                  <c:v>1.37294504462189</c:v>
                </c:pt>
                <c:pt idx="114">
                  <c:v>1.85533114138093</c:v>
                </c:pt>
                <c:pt idx="115">
                  <c:v>2.1892907468295</c:v>
                </c:pt>
                <c:pt idx="116">
                  <c:v>2.15218412400188</c:v>
                </c:pt>
                <c:pt idx="117">
                  <c:v>1.89243776420855</c:v>
                </c:pt>
                <c:pt idx="118">
                  <c:v>2.0037576326914</c:v>
                </c:pt>
                <c:pt idx="119">
                  <c:v>2.33771723813997</c:v>
                </c:pt>
                <c:pt idx="120">
                  <c:v>2.33771723813997</c:v>
                </c:pt>
                <c:pt idx="121">
                  <c:v>2.07797087834664</c:v>
                </c:pt>
                <c:pt idx="122">
                  <c:v>2.07797087834664</c:v>
                </c:pt>
                <c:pt idx="123">
                  <c:v>2.26350399248473</c:v>
                </c:pt>
                <c:pt idx="124">
                  <c:v>2.5974635979333</c:v>
                </c:pt>
                <c:pt idx="125">
                  <c:v>2.63457022076092</c:v>
                </c:pt>
                <c:pt idx="126">
                  <c:v>2.5974635979333</c:v>
                </c:pt>
                <c:pt idx="127">
                  <c:v>2.70878346641616</c:v>
                </c:pt>
                <c:pt idx="128">
                  <c:v>3.22827618600282</c:v>
                </c:pt>
                <c:pt idx="129">
                  <c:v>3.00563644903711</c:v>
                </c:pt>
                <c:pt idx="130">
                  <c:v>3.00563644903711</c:v>
                </c:pt>
                <c:pt idx="131">
                  <c:v>3.04274307186473</c:v>
                </c:pt>
                <c:pt idx="132">
                  <c:v>2.44903710662283</c:v>
                </c:pt>
                <c:pt idx="133">
                  <c:v>2.93142320338187</c:v>
                </c:pt>
                <c:pt idx="134">
                  <c:v>3.11695631751996</c:v>
                </c:pt>
                <c:pt idx="135">
                  <c:v>2.93142320338187</c:v>
                </c:pt>
                <c:pt idx="136">
                  <c:v>2.78299671207139</c:v>
                </c:pt>
                <c:pt idx="137">
                  <c:v>2.44903710662283</c:v>
                </c:pt>
                <c:pt idx="138">
                  <c:v>2.82010333489901</c:v>
                </c:pt>
                <c:pt idx="139">
                  <c:v>3.85908877407233</c:v>
                </c:pt>
                <c:pt idx="140">
                  <c:v>3.82198215124472</c:v>
                </c:pt>
                <c:pt idx="141">
                  <c:v>3.079849694692339</c:v>
                </c:pt>
                <c:pt idx="142">
                  <c:v>2.85720995772663</c:v>
                </c:pt>
                <c:pt idx="143">
                  <c:v>3.00563644903711</c:v>
                </c:pt>
                <c:pt idx="144">
                  <c:v>3.00563644903711</c:v>
                </c:pt>
                <c:pt idx="145">
                  <c:v>3.636449037106618</c:v>
                </c:pt>
                <c:pt idx="146">
                  <c:v>3.93330201972757</c:v>
                </c:pt>
                <c:pt idx="147">
                  <c:v>3.302489431658052</c:v>
                </c:pt>
                <c:pt idx="148">
                  <c:v>3.15406294034758</c:v>
                </c:pt>
                <c:pt idx="149">
                  <c:v>3.1911695631752</c:v>
                </c:pt>
                <c:pt idx="150">
                  <c:v>3.302489431658052</c:v>
                </c:pt>
                <c:pt idx="151">
                  <c:v>3.11695631751996</c:v>
                </c:pt>
                <c:pt idx="152">
                  <c:v>3.22827618600282</c:v>
                </c:pt>
                <c:pt idx="153">
                  <c:v>3.52512916862377</c:v>
                </c:pt>
                <c:pt idx="154">
                  <c:v>3.15406294034758</c:v>
                </c:pt>
                <c:pt idx="155">
                  <c:v>3.48802254579615</c:v>
                </c:pt>
                <c:pt idx="156">
                  <c:v>3.89619539689995</c:v>
                </c:pt>
                <c:pt idx="157">
                  <c:v>3.11695631751996</c:v>
                </c:pt>
                <c:pt idx="158">
                  <c:v>3.15406294034758</c:v>
                </c:pt>
                <c:pt idx="159">
                  <c:v>4.08172851103805</c:v>
                </c:pt>
                <c:pt idx="160">
                  <c:v>4.26726162517614</c:v>
                </c:pt>
                <c:pt idx="161">
                  <c:v>3.97040864255519</c:v>
                </c:pt>
                <c:pt idx="162">
                  <c:v>3.71066228276186</c:v>
                </c:pt>
                <c:pt idx="163">
                  <c:v>3.26538280883044</c:v>
                </c:pt>
                <c:pt idx="164">
                  <c:v>3.52512916862377</c:v>
                </c:pt>
                <c:pt idx="165">
                  <c:v>3.71066228276186</c:v>
                </c:pt>
                <c:pt idx="166">
                  <c:v>3.48802254579615</c:v>
                </c:pt>
                <c:pt idx="167">
                  <c:v>4.007515265382802</c:v>
                </c:pt>
                <c:pt idx="168">
                  <c:v>4.193048379520897</c:v>
                </c:pt>
                <c:pt idx="169">
                  <c:v>4.48990136214185</c:v>
                </c:pt>
                <c:pt idx="170">
                  <c:v>5.04650070455613</c:v>
                </c:pt>
                <c:pt idx="171">
                  <c:v>5.1949271958666</c:v>
                </c:pt>
                <c:pt idx="172">
                  <c:v>5.528886801315164</c:v>
                </c:pt>
                <c:pt idx="173">
                  <c:v>5.41756693283232</c:v>
                </c:pt>
                <c:pt idx="174">
                  <c:v>4.97228745890089</c:v>
                </c:pt>
                <c:pt idx="175">
                  <c:v>5.157820573038975</c:v>
                </c:pt>
                <c:pt idx="176">
                  <c:v>5.41756693283232</c:v>
                </c:pt>
                <c:pt idx="177">
                  <c:v>5.56599342414279</c:v>
                </c:pt>
                <c:pt idx="178">
                  <c:v>5.45467355565993</c:v>
                </c:pt>
                <c:pt idx="179">
                  <c:v>4.89807421324566</c:v>
                </c:pt>
                <c:pt idx="180">
                  <c:v>4.52700798496947</c:v>
                </c:pt>
                <c:pt idx="181">
                  <c:v>4.675434476279927</c:v>
                </c:pt>
                <c:pt idx="182">
                  <c:v>5.528886801315164</c:v>
                </c:pt>
                <c:pt idx="183">
                  <c:v>5.30624706434946</c:v>
                </c:pt>
                <c:pt idx="184">
                  <c:v>5.00939408172851</c:v>
                </c:pt>
                <c:pt idx="185">
                  <c:v>5.157820573038975</c:v>
                </c:pt>
                <c:pt idx="186">
                  <c:v>5.71441991545326</c:v>
                </c:pt>
                <c:pt idx="187">
                  <c:v>5.862846406763738</c:v>
                </c:pt>
                <c:pt idx="188">
                  <c:v>6.04837952090183</c:v>
                </c:pt>
                <c:pt idx="189">
                  <c:v>6.49365899483325</c:v>
                </c:pt>
                <c:pt idx="190">
                  <c:v>6.45655237200564</c:v>
                </c:pt>
                <c:pt idx="191">
                  <c:v>6.86472522310943</c:v>
                </c:pt>
                <c:pt idx="192">
                  <c:v>5.7886331611085</c:v>
                </c:pt>
                <c:pt idx="193">
                  <c:v>5.71441991545326</c:v>
                </c:pt>
                <c:pt idx="194">
                  <c:v>6.30812588069516</c:v>
                </c:pt>
                <c:pt idx="195">
                  <c:v>7.124471582902768</c:v>
                </c:pt>
                <c:pt idx="196">
                  <c:v>7.495537811178949</c:v>
                </c:pt>
                <c:pt idx="197">
                  <c:v>7.16157820573039</c:v>
                </c:pt>
                <c:pt idx="198">
                  <c:v>6.9760450915923</c:v>
                </c:pt>
                <c:pt idx="199">
                  <c:v>6.753405354626579</c:v>
                </c:pt>
                <c:pt idx="200">
                  <c:v>6.90183184593706</c:v>
                </c:pt>
                <c:pt idx="201">
                  <c:v>6.90183184593706</c:v>
                </c:pt>
                <c:pt idx="202">
                  <c:v>7.42132456552372</c:v>
                </c:pt>
                <c:pt idx="203">
                  <c:v>7.977923907938</c:v>
                </c:pt>
                <c:pt idx="204">
                  <c:v>7.42132456552372</c:v>
                </c:pt>
                <c:pt idx="205">
                  <c:v>7.347111319868468</c:v>
                </c:pt>
                <c:pt idx="206">
                  <c:v>8.01503053076562</c:v>
                </c:pt>
                <c:pt idx="207">
                  <c:v>7.977923907938</c:v>
                </c:pt>
                <c:pt idx="208">
                  <c:v>7.866604039455137</c:v>
                </c:pt>
                <c:pt idx="209">
                  <c:v>7.755284170972287</c:v>
                </c:pt>
                <c:pt idx="210">
                  <c:v>8.05213715359324</c:v>
                </c:pt>
                <c:pt idx="211">
                  <c:v>8.16345702207609</c:v>
                </c:pt>
                <c:pt idx="212">
                  <c:v>8.16345702207609</c:v>
                </c:pt>
                <c:pt idx="213">
                  <c:v>8.01503053076562</c:v>
                </c:pt>
                <c:pt idx="214">
                  <c:v>8.68294974166275</c:v>
                </c:pt>
                <c:pt idx="215">
                  <c:v>9.128229215594168</c:v>
                </c:pt>
                <c:pt idx="216">
                  <c:v>8.75716298731799</c:v>
                </c:pt>
                <c:pt idx="217">
                  <c:v>8.720056364490368</c:v>
                </c:pt>
                <c:pt idx="218">
                  <c:v>9.09112259276656</c:v>
                </c:pt>
                <c:pt idx="219">
                  <c:v>9.27665570690465</c:v>
                </c:pt>
                <c:pt idx="220">
                  <c:v>9.38797557538751</c:v>
                </c:pt>
                <c:pt idx="221">
                  <c:v>10.0930014091123</c:v>
                </c:pt>
                <c:pt idx="222">
                  <c:v>9.90746829497417</c:v>
                </c:pt>
                <c:pt idx="223">
                  <c:v>9.61061531235322</c:v>
                </c:pt>
                <c:pt idx="224">
                  <c:v>10.0930014091123</c:v>
                </c:pt>
                <c:pt idx="225">
                  <c:v>9.75904180366369</c:v>
                </c:pt>
                <c:pt idx="226">
                  <c:v>9.05401596993894</c:v>
                </c:pt>
                <c:pt idx="227">
                  <c:v>9.42508219821512</c:v>
                </c:pt>
                <c:pt idx="228">
                  <c:v>9.9816815406294</c:v>
                </c:pt>
                <c:pt idx="229">
                  <c:v>10.018788163457</c:v>
                </c:pt>
                <c:pt idx="230">
                  <c:v>9.870361672146551</c:v>
                </c:pt>
                <c:pt idx="231">
                  <c:v>10.7238139971818</c:v>
                </c:pt>
                <c:pt idx="232">
                  <c:v>10.4640676373884</c:v>
                </c:pt>
                <c:pt idx="233">
                  <c:v>10.018788163457</c:v>
                </c:pt>
                <c:pt idx="234">
                  <c:v>11.1690934711132</c:v>
                </c:pt>
                <c:pt idx="235">
                  <c:v>11.9854391733208</c:v>
                </c:pt>
                <c:pt idx="236">
                  <c:v>12.3936120244246</c:v>
                </c:pt>
                <c:pt idx="237">
                  <c:v>13.4325974635979</c:v>
                </c:pt>
                <c:pt idx="238">
                  <c:v>13.0615312353217</c:v>
                </c:pt>
                <c:pt idx="239">
                  <c:v>12.9131047440113</c:v>
                </c:pt>
                <c:pt idx="240">
                  <c:v>13.5810239549084</c:v>
                </c:pt>
                <c:pt idx="241">
                  <c:v>12.2822921559418</c:v>
                </c:pt>
                <c:pt idx="242">
                  <c:v>11.3175199624237</c:v>
                </c:pt>
                <c:pt idx="243">
                  <c:v>12.0225457961484</c:v>
                </c:pt>
                <c:pt idx="244">
                  <c:v>14.4344762799436</c:v>
                </c:pt>
                <c:pt idx="245">
                  <c:v>14.4715829027713</c:v>
                </c:pt>
                <c:pt idx="246">
                  <c:v>11.6885861906999</c:v>
                </c:pt>
                <c:pt idx="247">
                  <c:v>11.9483325504932</c:v>
                </c:pt>
                <c:pt idx="248">
                  <c:v>14.1747299201503</c:v>
                </c:pt>
                <c:pt idx="249">
                  <c:v>15.3250352278065</c:v>
                </c:pt>
                <c:pt idx="250">
                  <c:v>15.2508219821512</c:v>
                </c:pt>
                <c:pt idx="251">
                  <c:v>13.8407703147017</c:v>
                </c:pt>
                <c:pt idx="252">
                  <c:v>13.8036636918741</c:v>
                </c:pt>
                <c:pt idx="253">
                  <c:v>14.1005166744951</c:v>
                </c:pt>
                <c:pt idx="254">
                  <c:v>13.2841709722875</c:v>
                </c:pt>
                <c:pt idx="255">
                  <c:v>15.2137153593236</c:v>
                </c:pt>
                <c:pt idx="256">
                  <c:v>15.473461719117</c:v>
                </c:pt>
                <c:pt idx="257">
                  <c:v>14.8055425082198</c:v>
                </c:pt>
                <c:pt idx="258">
                  <c:v>14.694222639737</c:v>
                </c:pt>
                <c:pt idx="259">
                  <c:v>15.5105683419446</c:v>
                </c:pt>
                <c:pt idx="260">
                  <c:v>16.4011272898074</c:v>
                </c:pt>
                <c:pt idx="261">
                  <c:v>15.7703147017379</c:v>
                </c:pt>
                <c:pt idx="262">
                  <c:v>16.6979802724284</c:v>
                </c:pt>
                <c:pt idx="263">
                  <c:v>17.0319398778769</c:v>
                </c:pt>
                <c:pt idx="264">
                  <c:v>18.2193518083607</c:v>
                </c:pt>
                <c:pt idx="265">
                  <c:v>17.9596054485674</c:v>
                </c:pt>
                <c:pt idx="266">
                  <c:v>15.7332080789103</c:v>
                </c:pt>
                <c:pt idx="267">
                  <c:v>16.1413809300141</c:v>
                </c:pt>
                <c:pt idx="268">
                  <c:v>16.6979802724284</c:v>
                </c:pt>
                <c:pt idx="269">
                  <c:v>17.4772193518084</c:v>
                </c:pt>
                <c:pt idx="270">
                  <c:v>18.4048849224988</c:v>
                </c:pt>
                <c:pt idx="271">
                  <c:v>17.7369657116017</c:v>
                </c:pt>
                <c:pt idx="272">
                  <c:v>17.514325974636</c:v>
                </c:pt>
                <c:pt idx="273">
                  <c:v>18.293565054016</c:v>
                </c:pt>
                <c:pt idx="274">
                  <c:v>20.037576326914</c:v>
                </c:pt>
                <c:pt idx="275">
                  <c:v>19.6294034758102</c:v>
                </c:pt>
                <c:pt idx="276">
                  <c:v>20.44574917801772</c:v>
                </c:pt>
                <c:pt idx="277">
                  <c:v>19.072804133396</c:v>
                </c:pt>
                <c:pt idx="278">
                  <c:v>16.9206200093941</c:v>
                </c:pt>
                <c:pt idx="279">
                  <c:v>19.7778299671207</c:v>
                </c:pt>
                <c:pt idx="280">
                  <c:v>19.6665100986379</c:v>
                </c:pt>
                <c:pt idx="281">
                  <c:v>19.2212306247064</c:v>
                </c:pt>
                <c:pt idx="282">
                  <c:v>19.3696571160169</c:v>
                </c:pt>
                <c:pt idx="283">
                  <c:v>19.29544387036162</c:v>
                </c:pt>
                <c:pt idx="284">
                  <c:v>20.1860028182245</c:v>
                </c:pt>
                <c:pt idx="285">
                  <c:v>20.1488961953969</c:v>
                </c:pt>
                <c:pt idx="286">
                  <c:v>20.3715359323626</c:v>
                </c:pt>
                <c:pt idx="287">
                  <c:v>19.3696571160169</c:v>
                </c:pt>
                <c:pt idx="288">
                  <c:v>18.99859088774068</c:v>
                </c:pt>
                <c:pt idx="289">
                  <c:v>20.816815406294</c:v>
                </c:pt>
                <c:pt idx="290">
                  <c:v>20.2602160638798</c:v>
                </c:pt>
                <c:pt idx="291">
                  <c:v>18.775951150775</c:v>
                </c:pt>
                <c:pt idx="292">
                  <c:v>19.85204321277588</c:v>
                </c:pt>
                <c:pt idx="293">
                  <c:v>21.1507750117426</c:v>
                </c:pt>
                <c:pt idx="294">
                  <c:v>19.74072334429308</c:v>
                </c:pt>
                <c:pt idx="295">
                  <c:v>20.037576326914</c:v>
                </c:pt>
                <c:pt idx="296">
                  <c:v>23.08031939877878</c:v>
                </c:pt>
                <c:pt idx="297">
                  <c:v>23.1916392672616</c:v>
                </c:pt>
                <c:pt idx="298">
                  <c:v>21.3734147487083</c:v>
                </c:pt>
                <c:pt idx="299">
                  <c:v>20.7054955378112</c:v>
                </c:pt>
                <c:pt idx="300">
                  <c:v>20.2602160638798</c:v>
                </c:pt>
                <c:pt idx="301">
                  <c:v>20.3715359323626</c:v>
                </c:pt>
                <c:pt idx="302">
                  <c:v>22.2268670737435</c:v>
                </c:pt>
                <c:pt idx="303">
                  <c:v>22.1897604509159</c:v>
                </c:pt>
                <c:pt idx="304">
                  <c:v>21.7073743541569</c:v>
                </c:pt>
                <c:pt idx="305">
                  <c:v>21.596054485674</c:v>
                </c:pt>
                <c:pt idx="306">
                  <c:v>20.816815406294</c:v>
                </c:pt>
                <c:pt idx="307">
                  <c:v>20.9652418976045</c:v>
                </c:pt>
                <c:pt idx="308">
                  <c:v>22.7463597933302</c:v>
                </c:pt>
                <c:pt idx="309">
                  <c:v>22.7834664161578</c:v>
                </c:pt>
                <c:pt idx="310">
                  <c:v>21.5218412400188</c:v>
                </c:pt>
                <c:pt idx="311">
                  <c:v>22.2268670737435</c:v>
                </c:pt>
                <c:pt idx="312">
                  <c:v>22.0042273367778</c:v>
                </c:pt>
                <c:pt idx="313">
                  <c:v>21.44762799436358</c:v>
                </c:pt>
                <c:pt idx="314">
                  <c:v>23.2658525129169</c:v>
                </c:pt>
                <c:pt idx="315">
                  <c:v>23.3400657585721</c:v>
                </c:pt>
                <c:pt idx="316">
                  <c:v>22.0413339596054</c:v>
                </c:pt>
                <c:pt idx="317">
                  <c:v>22.1526538280883</c:v>
                </c:pt>
                <c:pt idx="318">
                  <c:v>22.4124001878816</c:v>
                </c:pt>
                <c:pt idx="319">
                  <c:v>22.3381869422264</c:v>
                </c:pt>
                <c:pt idx="320">
                  <c:v>21.9671207139502</c:v>
                </c:pt>
                <c:pt idx="321">
                  <c:v>22.1897604509159</c:v>
                </c:pt>
                <c:pt idx="322">
                  <c:v>22.5608266791921</c:v>
                </c:pt>
                <c:pt idx="323">
                  <c:v>21.3363081258807</c:v>
                </c:pt>
                <c:pt idx="324">
                  <c:v>21.596054485674</c:v>
                </c:pt>
                <c:pt idx="325">
                  <c:v>22.8947862846407</c:v>
                </c:pt>
                <c:pt idx="326">
                  <c:v>22.96899953029582</c:v>
                </c:pt>
                <c:pt idx="327">
                  <c:v>22.1897604509159</c:v>
                </c:pt>
                <c:pt idx="328">
                  <c:v>20.6683889149836</c:v>
                </c:pt>
                <c:pt idx="329">
                  <c:v>20.8910286519493</c:v>
                </c:pt>
                <c:pt idx="330">
                  <c:v>21.0765617660874</c:v>
                </c:pt>
                <c:pt idx="331">
                  <c:v>20.44574917801772</c:v>
                </c:pt>
                <c:pt idx="332">
                  <c:v>20.8910286519493</c:v>
                </c:pt>
                <c:pt idx="333">
                  <c:v>22.375293565054</c:v>
                </c:pt>
                <c:pt idx="334">
                  <c:v>23.74823860967588</c:v>
                </c:pt>
                <c:pt idx="335">
                  <c:v>23.78534523250342</c:v>
                </c:pt>
                <c:pt idx="336">
                  <c:v>24.6387975575388</c:v>
                </c:pt>
                <c:pt idx="337">
                  <c:v>23.8595584781588</c:v>
                </c:pt>
                <c:pt idx="338">
                  <c:v>22.1155472052607</c:v>
                </c:pt>
                <c:pt idx="339">
                  <c:v>23.154532644434</c:v>
                </c:pt>
                <c:pt idx="340">
                  <c:v>23.4142790042273</c:v>
                </c:pt>
                <c:pt idx="341">
                  <c:v>21.48473461719118</c:v>
                </c:pt>
                <c:pt idx="342">
                  <c:v>20.8539220291217</c:v>
                </c:pt>
                <c:pt idx="343">
                  <c:v>23.52559887271018</c:v>
                </c:pt>
                <c:pt idx="344">
                  <c:v>23.7111319868483</c:v>
                </c:pt>
                <c:pt idx="345">
                  <c:v>23.3029591357445</c:v>
                </c:pt>
                <c:pt idx="346">
                  <c:v>24.2677313292626</c:v>
                </c:pt>
                <c:pt idx="347">
                  <c:v>22.48661343353682</c:v>
                </c:pt>
                <c:pt idx="348">
                  <c:v>21.0765617660874</c:v>
                </c:pt>
                <c:pt idx="349">
                  <c:v>21.48473461719118</c:v>
                </c:pt>
                <c:pt idx="350">
                  <c:v>23.3771723813997</c:v>
                </c:pt>
                <c:pt idx="351">
                  <c:v>23.451385627055</c:v>
                </c:pt>
                <c:pt idx="352">
                  <c:v>23.08031939877878</c:v>
                </c:pt>
                <c:pt idx="353">
                  <c:v>23.3029591357445</c:v>
                </c:pt>
                <c:pt idx="354">
                  <c:v>22.375293565054</c:v>
                </c:pt>
                <c:pt idx="355">
                  <c:v>22.1526538280883</c:v>
                </c:pt>
                <c:pt idx="356">
                  <c:v>22.67214654767498</c:v>
                </c:pt>
                <c:pt idx="357">
                  <c:v>22.7834664161578</c:v>
                </c:pt>
                <c:pt idx="358">
                  <c:v>22.4124001878816</c:v>
                </c:pt>
                <c:pt idx="359">
                  <c:v>23.4142790042273</c:v>
                </c:pt>
                <c:pt idx="360">
                  <c:v>23.4142790042273</c:v>
                </c:pt>
                <c:pt idx="361">
                  <c:v>22.44950681070922</c:v>
                </c:pt>
                <c:pt idx="362">
                  <c:v>21.3363081258807</c:v>
                </c:pt>
                <c:pt idx="363">
                  <c:v>23.52559887271018</c:v>
                </c:pt>
                <c:pt idx="364">
                  <c:v>23.1916392672616</c:v>
                </c:pt>
                <c:pt idx="365">
                  <c:v>22.07844058243302</c:v>
                </c:pt>
                <c:pt idx="366">
                  <c:v>24.89854391733208</c:v>
                </c:pt>
                <c:pt idx="367">
                  <c:v>24.4532644434007</c:v>
                </c:pt>
                <c:pt idx="368">
                  <c:v>23.22874589008918</c:v>
                </c:pt>
                <c:pt idx="369">
                  <c:v>21.3734147487083</c:v>
                </c:pt>
                <c:pt idx="370">
                  <c:v>21.26209488022548</c:v>
                </c:pt>
                <c:pt idx="371">
                  <c:v>23.8224518553311</c:v>
                </c:pt>
                <c:pt idx="372">
                  <c:v>23.933771723814</c:v>
                </c:pt>
                <c:pt idx="373">
                  <c:v>22.8576796618131</c:v>
                </c:pt>
                <c:pt idx="374">
                  <c:v>23.0061061531235</c:v>
                </c:pt>
                <c:pt idx="375">
                  <c:v>25.9375293565054</c:v>
                </c:pt>
                <c:pt idx="376">
                  <c:v>26.3828088304368</c:v>
                </c:pt>
                <c:pt idx="377">
                  <c:v>23.4142790042273</c:v>
                </c:pt>
                <c:pt idx="378">
                  <c:v>22.1526538280883</c:v>
                </c:pt>
                <c:pt idx="379">
                  <c:v>22.5608266791921</c:v>
                </c:pt>
                <c:pt idx="380">
                  <c:v>23.08031939877878</c:v>
                </c:pt>
                <c:pt idx="381">
                  <c:v>23.3029591357445</c:v>
                </c:pt>
                <c:pt idx="382">
                  <c:v>25.2696101456083</c:v>
                </c:pt>
                <c:pt idx="383">
                  <c:v>27.4217942696101</c:v>
                </c:pt>
                <c:pt idx="384">
                  <c:v>26.753875058713</c:v>
                </c:pt>
                <c:pt idx="385">
                  <c:v>25.8262094880225</c:v>
                </c:pt>
                <c:pt idx="386">
                  <c:v>26.4199154532644</c:v>
                </c:pt>
                <c:pt idx="387">
                  <c:v>27.7557538750587</c:v>
                </c:pt>
                <c:pt idx="388">
                  <c:v>27.9783936120244</c:v>
                </c:pt>
                <c:pt idx="389">
                  <c:v>28.9431658055425</c:v>
                </c:pt>
                <c:pt idx="390">
                  <c:v>30.0192578675434</c:v>
                </c:pt>
                <c:pt idx="391">
                  <c:v>30.0934711131987</c:v>
                </c:pt>
                <c:pt idx="392">
                  <c:v>32.3198684828558</c:v>
                </c:pt>
                <c:pt idx="393">
                  <c:v>33.58149365899479</c:v>
                </c:pt>
                <c:pt idx="394">
                  <c:v>34.6946923438234</c:v>
                </c:pt>
                <c:pt idx="395">
                  <c:v>35.47393142320332</c:v>
                </c:pt>
                <c:pt idx="396">
                  <c:v>34.0638797557539</c:v>
                </c:pt>
                <c:pt idx="397">
                  <c:v>33.98966651009851</c:v>
                </c:pt>
                <c:pt idx="398">
                  <c:v>35.47393142320332</c:v>
                </c:pt>
                <c:pt idx="399">
                  <c:v>56.2536402066698</c:v>
                </c:pt>
                <c:pt idx="400">
                  <c:v>82.4138093001409</c:v>
                </c:pt>
                <c:pt idx="401">
                  <c:v>58.9253170502583</c:v>
                </c:pt>
                <c:pt idx="402">
                  <c:v>28.08971348050722</c:v>
                </c:pt>
                <c:pt idx="403">
                  <c:v>32.5796148426491</c:v>
                </c:pt>
                <c:pt idx="404">
                  <c:v>32.2456552372006</c:v>
                </c:pt>
                <c:pt idx="405">
                  <c:v>21.9671207139502</c:v>
                </c:pt>
                <c:pt idx="406">
                  <c:v>22.1155472052607</c:v>
                </c:pt>
                <c:pt idx="407">
                  <c:v>19.9262564584312</c:v>
                </c:pt>
                <c:pt idx="408">
                  <c:v>22.1897604509159</c:v>
                </c:pt>
                <c:pt idx="409">
                  <c:v>30.3161108501644</c:v>
                </c:pt>
                <c:pt idx="410">
                  <c:v>29.79661813057768</c:v>
                </c:pt>
                <c:pt idx="411">
                  <c:v>30.353217472992</c:v>
                </c:pt>
                <c:pt idx="412">
                  <c:v>31.2437764208549</c:v>
                </c:pt>
                <c:pt idx="413">
                  <c:v>27.4960075152654</c:v>
                </c:pt>
                <c:pt idx="414">
                  <c:v>24.1193048379521</c:v>
                </c:pt>
                <c:pt idx="415">
                  <c:v>23.154532644434</c:v>
                </c:pt>
                <c:pt idx="416">
                  <c:v>21.0765617660874</c:v>
                </c:pt>
                <c:pt idx="417">
                  <c:v>23.5998121183654</c:v>
                </c:pt>
                <c:pt idx="418">
                  <c:v>24.5645843118835</c:v>
                </c:pt>
                <c:pt idx="419">
                  <c:v>22.0042273367778</c:v>
                </c:pt>
                <c:pt idx="420">
                  <c:v>21.113668388915</c:v>
                </c:pt>
                <c:pt idx="421">
                  <c:v>22.8205730389854</c:v>
                </c:pt>
                <c:pt idx="422">
                  <c:v>23.78534523250342</c:v>
                </c:pt>
                <c:pt idx="423">
                  <c:v>23.8966651009864</c:v>
                </c:pt>
                <c:pt idx="424">
                  <c:v>25.195396899953</c:v>
                </c:pt>
                <c:pt idx="425">
                  <c:v>24.3790511977454</c:v>
                </c:pt>
                <c:pt idx="426">
                  <c:v>22.1155472052607</c:v>
                </c:pt>
                <c:pt idx="427">
                  <c:v>22.375293565054</c:v>
                </c:pt>
                <c:pt idx="428">
                  <c:v>23.04321277595118</c:v>
                </c:pt>
                <c:pt idx="429">
                  <c:v>24.7872240488492</c:v>
                </c:pt>
                <c:pt idx="430">
                  <c:v>24.6759041803664</c:v>
                </c:pt>
                <c:pt idx="431">
                  <c:v>23.3029591357445</c:v>
                </c:pt>
                <c:pt idx="432">
                  <c:v>23.5998121183654</c:v>
                </c:pt>
                <c:pt idx="433">
                  <c:v>23.4142790042273</c:v>
                </c:pt>
                <c:pt idx="434">
                  <c:v>22.8947862846407</c:v>
                </c:pt>
                <c:pt idx="435">
                  <c:v>23.52559887271018</c:v>
                </c:pt>
                <c:pt idx="436">
                  <c:v>24.6759041803664</c:v>
                </c:pt>
                <c:pt idx="437">
                  <c:v>23.22874589008918</c:v>
                </c:pt>
                <c:pt idx="438">
                  <c:v>21.0765617660874</c:v>
                </c:pt>
                <c:pt idx="439">
                  <c:v>21.3734147487083</c:v>
                </c:pt>
                <c:pt idx="440">
                  <c:v>22.7834664161578</c:v>
                </c:pt>
                <c:pt idx="441">
                  <c:v>22.2268670737435</c:v>
                </c:pt>
                <c:pt idx="442">
                  <c:v>21.892907468295</c:v>
                </c:pt>
                <c:pt idx="443">
                  <c:v>22.0413339596054</c:v>
                </c:pt>
                <c:pt idx="444">
                  <c:v>23.22874589008918</c:v>
                </c:pt>
                <c:pt idx="445">
                  <c:v>22.3010803193988</c:v>
                </c:pt>
                <c:pt idx="446">
                  <c:v>21.3363081258807</c:v>
                </c:pt>
                <c:pt idx="447">
                  <c:v>22.0413339596054</c:v>
                </c:pt>
                <c:pt idx="448">
                  <c:v>22.6350399248473</c:v>
                </c:pt>
                <c:pt idx="449">
                  <c:v>22.7463597933302</c:v>
                </c:pt>
                <c:pt idx="450">
                  <c:v>22.1897604509159</c:v>
                </c:pt>
                <c:pt idx="451">
                  <c:v>22.1155472052607</c:v>
                </c:pt>
                <c:pt idx="452">
                  <c:v>22.7092531705026</c:v>
                </c:pt>
                <c:pt idx="453">
                  <c:v>23.3771723813997</c:v>
                </c:pt>
                <c:pt idx="454">
                  <c:v>21.6702677313293</c:v>
                </c:pt>
                <c:pt idx="455">
                  <c:v>21.26209488022548</c:v>
                </c:pt>
                <c:pt idx="456">
                  <c:v>21.3363081258807</c:v>
                </c:pt>
                <c:pt idx="457">
                  <c:v>21.3363081258807</c:v>
                </c:pt>
                <c:pt idx="458">
                  <c:v>21.7815875998121</c:v>
                </c:pt>
                <c:pt idx="459">
                  <c:v>23.04321277595118</c:v>
                </c:pt>
                <c:pt idx="460">
                  <c:v>25.1211836542978</c:v>
                </c:pt>
                <c:pt idx="461">
                  <c:v>26.0117426021606</c:v>
                </c:pt>
                <c:pt idx="462">
                  <c:v>24.713010803194</c:v>
                </c:pt>
                <c:pt idx="463">
                  <c:v>22.5608266791921</c:v>
                </c:pt>
                <c:pt idx="464">
                  <c:v>23.4142790042273</c:v>
                </c:pt>
                <c:pt idx="465">
                  <c:v>23.8224518553311</c:v>
                </c:pt>
                <c:pt idx="466">
                  <c:v>23.04321277595118</c:v>
                </c:pt>
                <c:pt idx="467">
                  <c:v>23.5627054955378</c:v>
                </c:pt>
                <c:pt idx="468">
                  <c:v>23.5627054955378</c:v>
                </c:pt>
                <c:pt idx="469">
                  <c:v>21.9300140911226</c:v>
                </c:pt>
                <c:pt idx="470">
                  <c:v>22.5608266791921</c:v>
                </c:pt>
                <c:pt idx="471">
                  <c:v>23.5627054955378</c:v>
                </c:pt>
                <c:pt idx="472">
                  <c:v>21.5218412400188</c:v>
                </c:pt>
                <c:pt idx="473">
                  <c:v>21.2249882573978</c:v>
                </c:pt>
                <c:pt idx="474">
                  <c:v>21.9300140911226</c:v>
                </c:pt>
                <c:pt idx="475">
                  <c:v>22.44950681070922</c:v>
                </c:pt>
                <c:pt idx="476">
                  <c:v>23.154532644434</c:v>
                </c:pt>
                <c:pt idx="477">
                  <c:v>22.375293565054</c:v>
                </c:pt>
                <c:pt idx="478">
                  <c:v>21.3734147487083</c:v>
                </c:pt>
                <c:pt idx="479">
                  <c:v>22.0413339596054</c:v>
                </c:pt>
                <c:pt idx="480">
                  <c:v>23.0061061531235</c:v>
                </c:pt>
                <c:pt idx="481">
                  <c:v>21.9300140911226</c:v>
                </c:pt>
                <c:pt idx="482">
                  <c:v>22.1526538280883</c:v>
                </c:pt>
                <c:pt idx="483">
                  <c:v>22.0042273367778</c:v>
                </c:pt>
                <c:pt idx="484">
                  <c:v>20.6683889149836</c:v>
                </c:pt>
                <c:pt idx="485">
                  <c:v>21.41052137153588</c:v>
                </c:pt>
                <c:pt idx="486">
                  <c:v>21.7073743541569</c:v>
                </c:pt>
                <c:pt idx="487">
                  <c:v>20.6683889149836</c:v>
                </c:pt>
                <c:pt idx="488">
                  <c:v>19.2212306247064</c:v>
                </c:pt>
                <c:pt idx="489">
                  <c:v>18.9243776420855</c:v>
                </c:pt>
                <c:pt idx="490">
                  <c:v>21.0765617660874</c:v>
                </c:pt>
                <c:pt idx="491">
                  <c:v>22.67214654767498</c:v>
                </c:pt>
                <c:pt idx="492">
                  <c:v>22.1155472052607</c:v>
                </c:pt>
                <c:pt idx="493">
                  <c:v>22.1897604509159</c:v>
                </c:pt>
                <c:pt idx="494">
                  <c:v>21.7444809769845</c:v>
                </c:pt>
                <c:pt idx="495">
                  <c:v>21.0023485204321</c:v>
                </c:pt>
                <c:pt idx="496">
                  <c:v>21.5218412400188</c:v>
                </c:pt>
                <c:pt idx="497">
                  <c:v>22.07844058243302</c:v>
                </c:pt>
                <c:pt idx="498">
                  <c:v>22.3010803193988</c:v>
                </c:pt>
                <c:pt idx="499">
                  <c:v>22.44950681070922</c:v>
                </c:pt>
                <c:pt idx="500">
                  <c:v>19.9262564584312</c:v>
                </c:pt>
                <c:pt idx="501">
                  <c:v>17.8111789572569</c:v>
                </c:pt>
                <c:pt idx="502">
                  <c:v>19.4067637388445</c:v>
                </c:pt>
                <c:pt idx="503">
                  <c:v>22.0413339596054</c:v>
                </c:pt>
                <c:pt idx="504">
                  <c:v>21.5589478628464</c:v>
                </c:pt>
                <c:pt idx="505">
                  <c:v>21.1878816345702</c:v>
                </c:pt>
                <c:pt idx="506">
                  <c:v>22.8947862846407</c:v>
                </c:pt>
                <c:pt idx="507">
                  <c:v>22.2639736965712</c:v>
                </c:pt>
                <c:pt idx="508">
                  <c:v>21.113668388915</c:v>
                </c:pt>
                <c:pt idx="509">
                  <c:v>20.6683889149836</c:v>
                </c:pt>
                <c:pt idx="510">
                  <c:v>21.9300140911226</c:v>
                </c:pt>
                <c:pt idx="511">
                  <c:v>19.74072334429308</c:v>
                </c:pt>
                <c:pt idx="512">
                  <c:v>21.7073743541569</c:v>
                </c:pt>
                <c:pt idx="513">
                  <c:v>22.5237200563645</c:v>
                </c:pt>
                <c:pt idx="514">
                  <c:v>19.88914983560358</c:v>
                </c:pt>
                <c:pt idx="515">
                  <c:v>20.9652418976045</c:v>
                </c:pt>
                <c:pt idx="516">
                  <c:v>20.6312822921559</c:v>
                </c:pt>
                <c:pt idx="517">
                  <c:v>20.7426021606388</c:v>
                </c:pt>
                <c:pt idx="518">
                  <c:v>19.4438703616721</c:v>
                </c:pt>
                <c:pt idx="519">
                  <c:v>20.11178957256928</c:v>
                </c:pt>
                <c:pt idx="520">
                  <c:v>21.3363081258807</c:v>
                </c:pt>
                <c:pt idx="521">
                  <c:v>20.2231094410521</c:v>
                </c:pt>
                <c:pt idx="522">
                  <c:v>18.6646312822922</c:v>
                </c:pt>
                <c:pt idx="523">
                  <c:v>19.03569751056828</c:v>
                </c:pt>
                <c:pt idx="524">
                  <c:v>17.8111789572569</c:v>
                </c:pt>
                <c:pt idx="525">
                  <c:v>16.8093001409112</c:v>
                </c:pt>
                <c:pt idx="526">
                  <c:v>18.2193518083607</c:v>
                </c:pt>
                <c:pt idx="527">
                  <c:v>18.9614842649131</c:v>
                </c:pt>
                <c:pt idx="528">
                  <c:v>19.1470173790512</c:v>
                </c:pt>
                <c:pt idx="529">
                  <c:v>16.8464067637388</c:v>
                </c:pt>
                <c:pt idx="530">
                  <c:v>16.4011272898074</c:v>
                </c:pt>
                <c:pt idx="531">
                  <c:v>16.88351338656648</c:v>
                </c:pt>
                <c:pt idx="532">
                  <c:v>15.658994833255</c:v>
                </c:pt>
                <c:pt idx="533">
                  <c:v>16.3269140441522</c:v>
                </c:pt>
                <c:pt idx="534">
                  <c:v>17.29168623767028</c:v>
                </c:pt>
                <c:pt idx="535">
                  <c:v>15.8445279473931</c:v>
                </c:pt>
                <c:pt idx="536">
                  <c:v>15.955847815876</c:v>
                </c:pt>
                <c:pt idx="537">
                  <c:v>15.8074213245655</c:v>
                </c:pt>
                <c:pt idx="538">
                  <c:v>15.3992484734617</c:v>
                </c:pt>
                <c:pt idx="539">
                  <c:v>16.2898074213246</c:v>
                </c:pt>
                <c:pt idx="540">
                  <c:v>16.3640206669798</c:v>
                </c:pt>
                <c:pt idx="541">
                  <c:v>16.1042743071865</c:v>
                </c:pt>
                <c:pt idx="542">
                  <c:v>16.2155941756693</c:v>
                </c:pt>
                <c:pt idx="543">
                  <c:v>15.0652888680132</c:v>
                </c:pt>
                <c:pt idx="544">
                  <c:v>14.6571160169093</c:v>
                </c:pt>
                <c:pt idx="545">
                  <c:v>16.1413809300141</c:v>
                </c:pt>
                <c:pt idx="546">
                  <c:v>15.658994833255</c:v>
                </c:pt>
                <c:pt idx="547">
                  <c:v>13.3212775951151</c:v>
                </c:pt>
                <c:pt idx="548">
                  <c:v>13.9891968060122</c:v>
                </c:pt>
                <c:pt idx="549">
                  <c:v>14.8426491310474</c:v>
                </c:pt>
                <c:pt idx="550">
                  <c:v>13.8036636918741</c:v>
                </c:pt>
                <c:pt idx="551">
                  <c:v>13.914983560357</c:v>
                </c:pt>
                <c:pt idx="552">
                  <c:v>15.3621418506341</c:v>
                </c:pt>
                <c:pt idx="553">
                  <c:v>16.0671676843589</c:v>
                </c:pt>
                <c:pt idx="554">
                  <c:v>14.5086895255989</c:v>
                </c:pt>
                <c:pt idx="555">
                  <c:v>12.9502113668389</c:v>
                </c:pt>
                <c:pt idx="556">
                  <c:v>13.5810239549084</c:v>
                </c:pt>
                <c:pt idx="557">
                  <c:v>15.8074213245655</c:v>
                </c:pt>
                <c:pt idx="558">
                  <c:v>14.9910756223579</c:v>
                </c:pt>
                <c:pt idx="559">
                  <c:v>13.3954908407703</c:v>
                </c:pt>
                <c:pt idx="560">
                  <c:v>12.5791451385627</c:v>
                </c:pt>
                <c:pt idx="561">
                  <c:v>11.8370126820103</c:v>
                </c:pt>
                <c:pt idx="562">
                  <c:v>12.6904650070456</c:v>
                </c:pt>
                <c:pt idx="563">
                  <c:v>13.0615312353217</c:v>
                </c:pt>
                <c:pt idx="564">
                  <c:v>13.0615312353217</c:v>
                </c:pt>
                <c:pt idx="565">
                  <c:v>11.9854391733208</c:v>
                </c:pt>
                <c:pt idx="566">
                  <c:v>11.6885861906999</c:v>
                </c:pt>
                <c:pt idx="567">
                  <c:v>12.2451855331141</c:v>
                </c:pt>
                <c:pt idx="568">
                  <c:v>11.874119304838</c:v>
                </c:pt>
                <c:pt idx="569">
                  <c:v>12.2822921559418</c:v>
                </c:pt>
                <c:pt idx="570">
                  <c:v>12.5420385157351</c:v>
                </c:pt>
                <c:pt idx="571">
                  <c:v>12.838891498356</c:v>
                </c:pt>
                <c:pt idx="572">
                  <c:v>11.4659464537341</c:v>
                </c:pt>
                <c:pt idx="573">
                  <c:v>10.5753875058713</c:v>
                </c:pt>
                <c:pt idx="574">
                  <c:v>11.2433067167684</c:v>
                </c:pt>
                <c:pt idx="575">
                  <c:v>11.7627994363551</c:v>
                </c:pt>
                <c:pt idx="576">
                  <c:v>10.5011742602161</c:v>
                </c:pt>
                <c:pt idx="577">
                  <c:v>9.499295443870348</c:v>
                </c:pt>
                <c:pt idx="578">
                  <c:v>11.094880225458</c:v>
                </c:pt>
                <c:pt idx="579">
                  <c:v>10.6124941286989</c:v>
                </c:pt>
                <c:pt idx="580">
                  <c:v>10.0930014091123</c:v>
                </c:pt>
                <c:pt idx="581">
                  <c:v>10.2414279004227</c:v>
                </c:pt>
                <c:pt idx="582">
                  <c:v>9.83325504931893</c:v>
                </c:pt>
                <c:pt idx="583">
                  <c:v>10.2414279004227</c:v>
                </c:pt>
                <c:pt idx="584">
                  <c:v>9.721935180836047</c:v>
                </c:pt>
                <c:pt idx="585">
                  <c:v>9.23954908407703</c:v>
                </c:pt>
                <c:pt idx="586">
                  <c:v>9.5735086895256</c:v>
                </c:pt>
                <c:pt idx="587">
                  <c:v>10.4640676373884</c:v>
                </c:pt>
                <c:pt idx="588">
                  <c:v>9.796148426491298</c:v>
                </c:pt>
                <c:pt idx="589">
                  <c:v>9.05401596993894</c:v>
                </c:pt>
                <c:pt idx="590">
                  <c:v>9.42508219821512</c:v>
                </c:pt>
                <c:pt idx="591">
                  <c:v>8.90558947862846</c:v>
                </c:pt>
                <c:pt idx="592">
                  <c:v>8.83137623297323</c:v>
                </c:pt>
                <c:pt idx="593">
                  <c:v>8.12635039924847</c:v>
                </c:pt>
                <c:pt idx="594">
                  <c:v>8.16345702207609</c:v>
                </c:pt>
                <c:pt idx="595">
                  <c:v>8.20056364490371</c:v>
                </c:pt>
                <c:pt idx="596">
                  <c:v>8.31188351338657</c:v>
                </c:pt>
                <c:pt idx="597">
                  <c:v>8.20056364490371</c:v>
                </c:pt>
                <c:pt idx="598">
                  <c:v>7.16157820573039</c:v>
                </c:pt>
                <c:pt idx="599">
                  <c:v>7.23579145138563</c:v>
                </c:pt>
                <c:pt idx="600">
                  <c:v>7.82949741662752</c:v>
                </c:pt>
                <c:pt idx="601">
                  <c:v>8.3860967590418</c:v>
                </c:pt>
                <c:pt idx="602">
                  <c:v>8.3860967590418</c:v>
                </c:pt>
                <c:pt idx="603">
                  <c:v>7.82949741662752</c:v>
                </c:pt>
                <c:pt idx="604">
                  <c:v>7.01315171441992</c:v>
                </c:pt>
                <c:pt idx="605">
                  <c:v>7.124471582902768</c:v>
                </c:pt>
                <c:pt idx="606">
                  <c:v>7.31000469704086</c:v>
                </c:pt>
                <c:pt idx="607">
                  <c:v>7.606857679661807</c:v>
                </c:pt>
                <c:pt idx="608">
                  <c:v>7.087364960075146</c:v>
                </c:pt>
                <c:pt idx="609">
                  <c:v>7.01315171441992</c:v>
                </c:pt>
                <c:pt idx="610">
                  <c:v>7.01315171441992</c:v>
                </c:pt>
                <c:pt idx="611">
                  <c:v>6.604978863316099</c:v>
                </c:pt>
                <c:pt idx="612">
                  <c:v>7.16157820573039</c:v>
                </c:pt>
                <c:pt idx="613">
                  <c:v>6.23391263503992</c:v>
                </c:pt>
                <c:pt idx="614">
                  <c:v>5.640206669798029</c:v>
                </c:pt>
                <c:pt idx="615">
                  <c:v>5.89995302959136</c:v>
                </c:pt>
                <c:pt idx="616">
                  <c:v>5.23203381869422</c:v>
                </c:pt>
                <c:pt idx="617">
                  <c:v>5.120713950211369</c:v>
                </c:pt>
                <c:pt idx="618">
                  <c:v>5.23203381869422</c:v>
                </c:pt>
                <c:pt idx="619">
                  <c:v>5.491780178487549</c:v>
                </c:pt>
                <c:pt idx="620">
                  <c:v>5.93705965241898</c:v>
                </c:pt>
                <c:pt idx="621">
                  <c:v>6.04837952090183</c:v>
                </c:pt>
                <c:pt idx="622">
                  <c:v>6.567872240488477</c:v>
                </c:pt>
                <c:pt idx="623">
                  <c:v>6.27101925786754</c:v>
                </c:pt>
                <c:pt idx="624">
                  <c:v>5.67731329262565</c:v>
                </c:pt>
                <c:pt idx="625">
                  <c:v>5.120713950211369</c:v>
                </c:pt>
                <c:pt idx="626">
                  <c:v>5.45467355565993</c:v>
                </c:pt>
                <c:pt idx="627">
                  <c:v>5.603100046970399</c:v>
                </c:pt>
                <c:pt idx="628">
                  <c:v>4.89807421324566</c:v>
                </c:pt>
                <c:pt idx="629">
                  <c:v>4.60122123062471</c:v>
                </c:pt>
                <c:pt idx="630">
                  <c:v>4.118835133865669</c:v>
                </c:pt>
                <c:pt idx="631">
                  <c:v>4.564114607797072</c:v>
                </c:pt>
                <c:pt idx="632">
                  <c:v>4.675434476279927</c:v>
                </c:pt>
                <c:pt idx="633">
                  <c:v>4.564114607797072</c:v>
                </c:pt>
                <c:pt idx="634">
                  <c:v>4.97228745890089</c:v>
                </c:pt>
                <c:pt idx="635">
                  <c:v>4.48990136214185</c:v>
                </c:pt>
                <c:pt idx="636">
                  <c:v>4.48990136214185</c:v>
                </c:pt>
                <c:pt idx="637">
                  <c:v>5.04650070455613</c:v>
                </c:pt>
                <c:pt idx="638">
                  <c:v>4.71254109910756</c:v>
                </c:pt>
                <c:pt idx="639">
                  <c:v>4.564114607797072</c:v>
                </c:pt>
                <c:pt idx="640">
                  <c:v>4.45279473931423</c:v>
                </c:pt>
                <c:pt idx="641">
                  <c:v>3.89619539689995</c:v>
                </c:pt>
                <c:pt idx="642">
                  <c:v>3.56223579145139</c:v>
                </c:pt>
                <c:pt idx="643">
                  <c:v>4.007515265382802</c:v>
                </c:pt>
                <c:pt idx="644">
                  <c:v>4.193048379520897</c:v>
                </c:pt>
                <c:pt idx="645">
                  <c:v>3.89619539689995</c:v>
                </c:pt>
                <c:pt idx="646">
                  <c:v>3.52512916862377</c:v>
                </c:pt>
                <c:pt idx="647">
                  <c:v>3.376702677313282</c:v>
                </c:pt>
                <c:pt idx="648">
                  <c:v>3.079849694692339</c:v>
                </c:pt>
                <c:pt idx="649">
                  <c:v>2.82010333489901</c:v>
                </c:pt>
                <c:pt idx="650">
                  <c:v>3.93330201972757</c:v>
                </c:pt>
                <c:pt idx="651">
                  <c:v>3.85908877407233</c:v>
                </c:pt>
                <c:pt idx="652">
                  <c:v>3.22827618600282</c:v>
                </c:pt>
                <c:pt idx="653">
                  <c:v>3.33959605448567</c:v>
                </c:pt>
                <c:pt idx="654">
                  <c:v>3.45091592296853</c:v>
                </c:pt>
                <c:pt idx="655">
                  <c:v>4.155941756693275</c:v>
                </c:pt>
                <c:pt idx="656">
                  <c:v>5.157820573038975</c:v>
                </c:pt>
                <c:pt idx="657">
                  <c:v>4.45279473931423</c:v>
                </c:pt>
                <c:pt idx="658">
                  <c:v>3.82198215124472</c:v>
                </c:pt>
                <c:pt idx="659">
                  <c:v>3.74776890558948</c:v>
                </c:pt>
                <c:pt idx="660">
                  <c:v>2.82010333489901</c:v>
                </c:pt>
                <c:pt idx="661">
                  <c:v>2.52325035227806</c:v>
                </c:pt>
                <c:pt idx="662">
                  <c:v>3.079849694692339</c:v>
                </c:pt>
                <c:pt idx="663">
                  <c:v>3.15406294034758</c:v>
                </c:pt>
                <c:pt idx="664">
                  <c:v>2.52325035227806</c:v>
                </c:pt>
                <c:pt idx="665">
                  <c:v>2.96852982620949</c:v>
                </c:pt>
                <c:pt idx="666">
                  <c:v>3.67355565993424</c:v>
                </c:pt>
                <c:pt idx="667">
                  <c:v>3.33959605448567</c:v>
                </c:pt>
                <c:pt idx="668">
                  <c:v>2.5974635979333</c:v>
                </c:pt>
                <c:pt idx="669">
                  <c:v>2.67167684358854</c:v>
                </c:pt>
                <c:pt idx="670">
                  <c:v>2.74589008924378</c:v>
                </c:pt>
                <c:pt idx="671">
                  <c:v>2.41193048379521</c:v>
                </c:pt>
                <c:pt idx="672">
                  <c:v>2.37482386096759</c:v>
                </c:pt>
                <c:pt idx="673">
                  <c:v>2.04086425551902</c:v>
                </c:pt>
                <c:pt idx="674">
                  <c:v>1.96665100986379</c:v>
                </c:pt>
                <c:pt idx="675">
                  <c:v>2.37482386096759</c:v>
                </c:pt>
                <c:pt idx="676">
                  <c:v>2.56035697510568</c:v>
                </c:pt>
                <c:pt idx="677">
                  <c:v>2.52325035227806</c:v>
                </c:pt>
                <c:pt idx="678">
                  <c:v>2.22639736965712</c:v>
                </c:pt>
                <c:pt idx="679">
                  <c:v>2.44903710662283</c:v>
                </c:pt>
                <c:pt idx="680">
                  <c:v>2.5974635979333</c:v>
                </c:pt>
                <c:pt idx="681">
                  <c:v>2.52325035227806</c:v>
                </c:pt>
                <c:pt idx="682">
                  <c:v>2.63457022076092</c:v>
                </c:pt>
                <c:pt idx="683">
                  <c:v>2.52325035227806</c:v>
                </c:pt>
                <c:pt idx="684">
                  <c:v>2.82010333489901</c:v>
                </c:pt>
                <c:pt idx="685">
                  <c:v>2.70878346641616</c:v>
                </c:pt>
                <c:pt idx="686">
                  <c:v>1.929544387036169</c:v>
                </c:pt>
                <c:pt idx="687">
                  <c:v>2.30061061531235</c:v>
                </c:pt>
                <c:pt idx="688">
                  <c:v>2.1892907468295</c:v>
                </c:pt>
                <c:pt idx="689">
                  <c:v>1.66979802724284</c:v>
                </c:pt>
                <c:pt idx="690">
                  <c:v>2.44903710662283</c:v>
                </c:pt>
                <c:pt idx="691">
                  <c:v>2.44903710662283</c:v>
                </c:pt>
                <c:pt idx="692">
                  <c:v>1.96665100986379</c:v>
                </c:pt>
                <c:pt idx="693">
                  <c:v>2.07797087834664</c:v>
                </c:pt>
                <c:pt idx="694">
                  <c:v>2.11507750117426</c:v>
                </c:pt>
                <c:pt idx="695">
                  <c:v>2.15218412400188</c:v>
                </c:pt>
                <c:pt idx="696">
                  <c:v>2.33771723813997</c:v>
                </c:pt>
                <c:pt idx="697">
                  <c:v>2.67167684358854</c:v>
                </c:pt>
                <c:pt idx="698">
                  <c:v>2.52325035227806</c:v>
                </c:pt>
                <c:pt idx="699">
                  <c:v>2.11507750117426</c:v>
                </c:pt>
                <c:pt idx="700">
                  <c:v>2.0037576326914</c:v>
                </c:pt>
                <c:pt idx="701">
                  <c:v>1.85533114138093</c:v>
                </c:pt>
                <c:pt idx="702">
                  <c:v>2.0037576326914</c:v>
                </c:pt>
                <c:pt idx="703">
                  <c:v>1.81822451855331</c:v>
                </c:pt>
                <c:pt idx="704">
                  <c:v>1.33583842179427</c:v>
                </c:pt>
                <c:pt idx="705">
                  <c:v>1.85533114138093</c:v>
                </c:pt>
                <c:pt idx="706">
                  <c:v>1.74401127289807</c:v>
                </c:pt>
                <c:pt idx="707">
                  <c:v>1.85533114138093</c:v>
                </c:pt>
                <c:pt idx="708">
                  <c:v>2.48614372945045</c:v>
                </c:pt>
                <c:pt idx="709">
                  <c:v>1.929544387036169</c:v>
                </c:pt>
                <c:pt idx="710">
                  <c:v>1.89243776420855</c:v>
                </c:pt>
                <c:pt idx="711">
                  <c:v>2.1892907468295</c:v>
                </c:pt>
                <c:pt idx="712">
                  <c:v>2.0037576326914</c:v>
                </c:pt>
                <c:pt idx="713">
                  <c:v>2.0037576326914</c:v>
                </c:pt>
                <c:pt idx="714">
                  <c:v>1.85533114138093</c:v>
                </c:pt>
                <c:pt idx="715">
                  <c:v>1.929544387036169</c:v>
                </c:pt>
                <c:pt idx="716">
                  <c:v>2.33771723813997</c:v>
                </c:pt>
                <c:pt idx="717">
                  <c:v>2.26350399248473</c:v>
                </c:pt>
                <c:pt idx="718">
                  <c:v>1.81822451855331</c:v>
                </c:pt>
                <c:pt idx="719">
                  <c:v>1.70690465007046</c:v>
                </c:pt>
                <c:pt idx="720">
                  <c:v>2.37482386096759</c:v>
                </c:pt>
                <c:pt idx="721">
                  <c:v>2.1892907468295</c:v>
                </c:pt>
                <c:pt idx="722">
                  <c:v>1.85533114138093</c:v>
                </c:pt>
                <c:pt idx="723">
                  <c:v>1.89243776420855</c:v>
                </c:pt>
                <c:pt idx="724">
                  <c:v>1.55847815875998</c:v>
                </c:pt>
                <c:pt idx="725">
                  <c:v>1.44715829027713</c:v>
                </c:pt>
                <c:pt idx="726">
                  <c:v>1.44715829027713</c:v>
                </c:pt>
                <c:pt idx="727">
                  <c:v>1.85533114138093</c:v>
                </c:pt>
                <c:pt idx="728">
                  <c:v>1.85533114138093</c:v>
                </c:pt>
                <c:pt idx="729">
                  <c:v>2.26350399248473</c:v>
                </c:pt>
                <c:pt idx="730">
                  <c:v>2.56035697510568</c:v>
                </c:pt>
                <c:pt idx="731">
                  <c:v>1.929544387036169</c:v>
                </c:pt>
                <c:pt idx="732">
                  <c:v>1.48426491310474</c:v>
                </c:pt>
                <c:pt idx="733">
                  <c:v>1.89243776420855</c:v>
                </c:pt>
                <c:pt idx="734">
                  <c:v>1.929544387036169</c:v>
                </c:pt>
                <c:pt idx="735">
                  <c:v>1.55847815875998</c:v>
                </c:pt>
                <c:pt idx="736">
                  <c:v>2.04086425551902</c:v>
                </c:pt>
                <c:pt idx="737">
                  <c:v>1.78111789572569</c:v>
                </c:pt>
                <c:pt idx="738">
                  <c:v>1.78111789572569</c:v>
                </c:pt>
                <c:pt idx="739">
                  <c:v>1.81822451855331</c:v>
                </c:pt>
                <c:pt idx="740">
                  <c:v>1.29873179896665</c:v>
                </c:pt>
                <c:pt idx="741">
                  <c:v>1.70690465007046</c:v>
                </c:pt>
                <c:pt idx="742">
                  <c:v>1.929544387036169</c:v>
                </c:pt>
                <c:pt idx="743">
                  <c:v>1.41005166744951</c:v>
                </c:pt>
                <c:pt idx="744">
                  <c:v>1.48426491310474</c:v>
                </c:pt>
                <c:pt idx="745">
                  <c:v>2.04086425551902</c:v>
                </c:pt>
                <c:pt idx="746">
                  <c:v>2.22639736965712</c:v>
                </c:pt>
                <c:pt idx="747">
                  <c:v>1.81822451855331</c:v>
                </c:pt>
                <c:pt idx="748">
                  <c:v>1.96665100986379</c:v>
                </c:pt>
                <c:pt idx="749">
                  <c:v>1.96665100986379</c:v>
                </c:pt>
                <c:pt idx="750">
                  <c:v>1.63269140441522</c:v>
                </c:pt>
                <c:pt idx="751">
                  <c:v>1.74401127289807</c:v>
                </c:pt>
                <c:pt idx="752">
                  <c:v>1.48426491310474</c:v>
                </c:pt>
                <c:pt idx="753">
                  <c:v>1.1874119304838</c:v>
                </c:pt>
                <c:pt idx="754">
                  <c:v>1.29873179896665</c:v>
                </c:pt>
                <c:pt idx="755">
                  <c:v>1.26162517613903</c:v>
                </c:pt>
                <c:pt idx="756">
                  <c:v>1.11319868482856</c:v>
                </c:pt>
                <c:pt idx="757">
                  <c:v>1.5955847815876</c:v>
                </c:pt>
                <c:pt idx="758">
                  <c:v>1.37294504462189</c:v>
                </c:pt>
                <c:pt idx="759">
                  <c:v>1.26162517613903</c:v>
                </c:pt>
                <c:pt idx="760">
                  <c:v>2.22639736965712</c:v>
                </c:pt>
                <c:pt idx="761">
                  <c:v>2.1892907468295</c:v>
                </c:pt>
                <c:pt idx="762">
                  <c:v>1.5955847815876</c:v>
                </c:pt>
                <c:pt idx="763">
                  <c:v>1.33583842179427</c:v>
                </c:pt>
                <c:pt idx="764">
                  <c:v>1.5955847815876</c:v>
                </c:pt>
                <c:pt idx="765">
                  <c:v>1.70690465007046</c:v>
                </c:pt>
                <c:pt idx="766">
                  <c:v>1.5955847815876</c:v>
                </c:pt>
                <c:pt idx="767">
                  <c:v>1.63269140441522</c:v>
                </c:pt>
                <c:pt idx="768">
                  <c:v>1.52137153593236</c:v>
                </c:pt>
                <c:pt idx="769">
                  <c:v>1.5955847815876</c:v>
                </c:pt>
                <c:pt idx="770">
                  <c:v>1.55847815875998</c:v>
                </c:pt>
                <c:pt idx="771">
                  <c:v>1.22451855331141</c:v>
                </c:pt>
                <c:pt idx="772">
                  <c:v>1.41005166744951</c:v>
                </c:pt>
                <c:pt idx="773">
                  <c:v>1.96665100986379</c:v>
                </c:pt>
                <c:pt idx="774">
                  <c:v>1.55847815875998</c:v>
                </c:pt>
                <c:pt idx="775">
                  <c:v>1.52137153593236</c:v>
                </c:pt>
                <c:pt idx="776">
                  <c:v>1.74401127289807</c:v>
                </c:pt>
                <c:pt idx="777">
                  <c:v>1.5955847815876</c:v>
                </c:pt>
                <c:pt idx="778">
                  <c:v>1.55847815875998</c:v>
                </c:pt>
                <c:pt idx="779">
                  <c:v>1.29873179896665</c:v>
                </c:pt>
                <c:pt idx="780">
                  <c:v>1.29873179896665</c:v>
                </c:pt>
                <c:pt idx="781">
                  <c:v>1.44715829027713</c:v>
                </c:pt>
                <c:pt idx="782">
                  <c:v>1.29873179896665</c:v>
                </c:pt>
                <c:pt idx="783">
                  <c:v>1.74401127289807</c:v>
                </c:pt>
                <c:pt idx="784">
                  <c:v>2.22639736965712</c:v>
                </c:pt>
                <c:pt idx="785">
                  <c:v>1.5955847815876</c:v>
                </c:pt>
                <c:pt idx="786">
                  <c:v>1.63269140441522</c:v>
                </c:pt>
                <c:pt idx="787">
                  <c:v>1.48426491310474</c:v>
                </c:pt>
                <c:pt idx="788">
                  <c:v>1.0018788163457</c:v>
                </c:pt>
                <c:pt idx="789">
                  <c:v>1.52137153593236</c:v>
                </c:pt>
                <c:pt idx="790">
                  <c:v>1.929544387036169</c:v>
                </c:pt>
                <c:pt idx="791">
                  <c:v>1.55847815875998</c:v>
                </c:pt>
                <c:pt idx="792">
                  <c:v>1.11319868482856</c:v>
                </c:pt>
                <c:pt idx="793">
                  <c:v>1.44715829027713</c:v>
                </c:pt>
                <c:pt idx="794">
                  <c:v>1.44715829027713</c:v>
                </c:pt>
                <c:pt idx="795">
                  <c:v>1.15030530765618</c:v>
                </c:pt>
                <c:pt idx="796">
                  <c:v>1.5955847815876</c:v>
                </c:pt>
                <c:pt idx="797">
                  <c:v>1.929544387036169</c:v>
                </c:pt>
                <c:pt idx="798">
                  <c:v>1.66979802724284</c:v>
                </c:pt>
                <c:pt idx="799">
                  <c:v>1.41005166744951</c:v>
                </c:pt>
                <c:pt idx="800">
                  <c:v>1.44715829027713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hist_centered_PU1_all_PU1_TAG_s!$C$1</c:f>
              <c:strCache>
                <c:ptCount val="1"/>
                <c:pt idx="0">
                  <c:v>IgG ChIPmentaion</c:v>
                </c:pt>
              </c:strCache>
            </c:strRef>
          </c:tx>
          <c:marker>
            <c:symbol val="none"/>
          </c:marker>
          <c:xVal>
            <c:numRef>
              <c:f>hist_centered_PU1_all_PU1_TAG_s!$A$2:$A$803</c:f>
              <c:numCache>
                <c:formatCode>General</c:formatCode>
                <c:ptCount val="802"/>
                <c:pt idx="0">
                  <c:v>-400.0</c:v>
                </c:pt>
                <c:pt idx="1">
                  <c:v>-399.0</c:v>
                </c:pt>
                <c:pt idx="2">
                  <c:v>-398.0</c:v>
                </c:pt>
                <c:pt idx="3">
                  <c:v>-397.0</c:v>
                </c:pt>
                <c:pt idx="4">
                  <c:v>-396.0</c:v>
                </c:pt>
                <c:pt idx="5">
                  <c:v>-395.0</c:v>
                </c:pt>
                <c:pt idx="6">
                  <c:v>-394.0</c:v>
                </c:pt>
                <c:pt idx="7">
                  <c:v>-393.0</c:v>
                </c:pt>
                <c:pt idx="8">
                  <c:v>-392.0</c:v>
                </c:pt>
                <c:pt idx="9">
                  <c:v>-391.0</c:v>
                </c:pt>
                <c:pt idx="10">
                  <c:v>-390.0</c:v>
                </c:pt>
                <c:pt idx="11">
                  <c:v>-389.0</c:v>
                </c:pt>
                <c:pt idx="12">
                  <c:v>-388.0</c:v>
                </c:pt>
                <c:pt idx="13">
                  <c:v>-387.0</c:v>
                </c:pt>
                <c:pt idx="14">
                  <c:v>-386.0</c:v>
                </c:pt>
                <c:pt idx="15">
                  <c:v>-385.0</c:v>
                </c:pt>
                <c:pt idx="16">
                  <c:v>-384.0</c:v>
                </c:pt>
                <c:pt idx="17">
                  <c:v>-383.0</c:v>
                </c:pt>
                <c:pt idx="18">
                  <c:v>-382.0</c:v>
                </c:pt>
                <c:pt idx="19">
                  <c:v>-381.0</c:v>
                </c:pt>
                <c:pt idx="20">
                  <c:v>-380.0</c:v>
                </c:pt>
                <c:pt idx="21">
                  <c:v>-379.0</c:v>
                </c:pt>
                <c:pt idx="22">
                  <c:v>-378.0</c:v>
                </c:pt>
                <c:pt idx="23">
                  <c:v>-377.0</c:v>
                </c:pt>
                <c:pt idx="24">
                  <c:v>-376.0</c:v>
                </c:pt>
                <c:pt idx="25">
                  <c:v>-375.0</c:v>
                </c:pt>
                <c:pt idx="26">
                  <c:v>-374.0</c:v>
                </c:pt>
                <c:pt idx="27">
                  <c:v>-373.0</c:v>
                </c:pt>
                <c:pt idx="28">
                  <c:v>-372.0</c:v>
                </c:pt>
                <c:pt idx="29">
                  <c:v>-371.0</c:v>
                </c:pt>
                <c:pt idx="30">
                  <c:v>-370.0</c:v>
                </c:pt>
                <c:pt idx="31">
                  <c:v>-369.0</c:v>
                </c:pt>
                <c:pt idx="32">
                  <c:v>-368.0</c:v>
                </c:pt>
                <c:pt idx="33">
                  <c:v>-367.0</c:v>
                </c:pt>
                <c:pt idx="34">
                  <c:v>-366.0</c:v>
                </c:pt>
                <c:pt idx="35">
                  <c:v>-365.0</c:v>
                </c:pt>
                <c:pt idx="36">
                  <c:v>-364.0</c:v>
                </c:pt>
                <c:pt idx="37">
                  <c:v>-363.0</c:v>
                </c:pt>
                <c:pt idx="38">
                  <c:v>-362.0</c:v>
                </c:pt>
                <c:pt idx="39">
                  <c:v>-361.0</c:v>
                </c:pt>
                <c:pt idx="40">
                  <c:v>-360.0</c:v>
                </c:pt>
                <c:pt idx="41">
                  <c:v>-359.0</c:v>
                </c:pt>
                <c:pt idx="42">
                  <c:v>-358.0</c:v>
                </c:pt>
                <c:pt idx="43">
                  <c:v>-357.0</c:v>
                </c:pt>
                <c:pt idx="44">
                  <c:v>-356.0</c:v>
                </c:pt>
                <c:pt idx="45">
                  <c:v>-355.0</c:v>
                </c:pt>
                <c:pt idx="46">
                  <c:v>-354.0</c:v>
                </c:pt>
                <c:pt idx="47">
                  <c:v>-353.0</c:v>
                </c:pt>
                <c:pt idx="48">
                  <c:v>-352.0</c:v>
                </c:pt>
                <c:pt idx="49">
                  <c:v>-351.0</c:v>
                </c:pt>
                <c:pt idx="50">
                  <c:v>-350.0</c:v>
                </c:pt>
                <c:pt idx="51">
                  <c:v>-349.0</c:v>
                </c:pt>
                <c:pt idx="52">
                  <c:v>-348.0</c:v>
                </c:pt>
                <c:pt idx="53">
                  <c:v>-347.0</c:v>
                </c:pt>
                <c:pt idx="54">
                  <c:v>-346.0</c:v>
                </c:pt>
                <c:pt idx="55">
                  <c:v>-345.0</c:v>
                </c:pt>
                <c:pt idx="56">
                  <c:v>-344.0</c:v>
                </c:pt>
                <c:pt idx="57">
                  <c:v>-343.0</c:v>
                </c:pt>
                <c:pt idx="58">
                  <c:v>-342.0</c:v>
                </c:pt>
                <c:pt idx="59">
                  <c:v>-341.0</c:v>
                </c:pt>
                <c:pt idx="60">
                  <c:v>-340.0</c:v>
                </c:pt>
                <c:pt idx="61">
                  <c:v>-339.0</c:v>
                </c:pt>
                <c:pt idx="62">
                  <c:v>-338.0</c:v>
                </c:pt>
                <c:pt idx="63">
                  <c:v>-337.0</c:v>
                </c:pt>
                <c:pt idx="64">
                  <c:v>-336.0</c:v>
                </c:pt>
                <c:pt idx="65">
                  <c:v>-335.0</c:v>
                </c:pt>
                <c:pt idx="66">
                  <c:v>-334.0</c:v>
                </c:pt>
                <c:pt idx="67">
                  <c:v>-333.0</c:v>
                </c:pt>
                <c:pt idx="68">
                  <c:v>-332.0</c:v>
                </c:pt>
                <c:pt idx="69">
                  <c:v>-331.0</c:v>
                </c:pt>
                <c:pt idx="70">
                  <c:v>-330.0</c:v>
                </c:pt>
                <c:pt idx="71">
                  <c:v>-329.0</c:v>
                </c:pt>
                <c:pt idx="72">
                  <c:v>-328.0</c:v>
                </c:pt>
                <c:pt idx="73">
                  <c:v>-327.0</c:v>
                </c:pt>
                <c:pt idx="74">
                  <c:v>-326.0</c:v>
                </c:pt>
                <c:pt idx="75">
                  <c:v>-325.0</c:v>
                </c:pt>
                <c:pt idx="76">
                  <c:v>-324.0</c:v>
                </c:pt>
                <c:pt idx="77">
                  <c:v>-323.0</c:v>
                </c:pt>
                <c:pt idx="78">
                  <c:v>-322.0</c:v>
                </c:pt>
                <c:pt idx="79">
                  <c:v>-321.0</c:v>
                </c:pt>
                <c:pt idx="80">
                  <c:v>-320.0</c:v>
                </c:pt>
                <c:pt idx="81">
                  <c:v>-319.0</c:v>
                </c:pt>
                <c:pt idx="82">
                  <c:v>-318.0</c:v>
                </c:pt>
                <c:pt idx="83">
                  <c:v>-317.0</c:v>
                </c:pt>
                <c:pt idx="84">
                  <c:v>-316.0</c:v>
                </c:pt>
                <c:pt idx="85">
                  <c:v>-315.0</c:v>
                </c:pt>
                <c:pt idx="86">
                  <c:v>-314.0</c:v>
                </c:pt>
                <c:pt idx="87">
                  <c:v>-313.0</c:v>
                </c:pt>
                <c:pt idx="88">
                  <c:v>-312.0</c:v>
                </c:pt>
                <c:pt idx="89">
                  <c:v>-311.0</c:v>
                </c:pt>
                <c:pt idx="90">
                  <c:v>-310.0</c:v>
                </c:pt>
                <c:pt idx="91">
                  <c:v>-309.0</c:v>
                </c:pt>
                <c:pt idx="92">
                  <c:v>-308.0</c:v>
                </c:pt>
                <c:pt idx="93">
                  <c:v>-307.0</c:v>
                </c:pt>
                <c:pt idx="94">
                  <c:v>-306.0</c:v>
                </c:pt>
                <c:pt idx="95">
                  <c:v>-305.0</c:v>
                </c:pt>
                <c:pt idx="96">
                  <c:v>-304.0</c:v>
                </c:pt>
                <c:pt idx="97">
                  <c:v>-303.0</c:v>
                </c:pt>
                <c:pt idx="98">
                  <c:v>-302.0</c:v>
                </c:pt>
                <c:pt idx="99">
                  <c:v>-301.0</c:v>
                </c:pt>
                <c:pt idx="100">
                  <c:v>-300.0</c:v>
                </c:pt>
                <c:pt idx="101">
                  <c:v>-299.0</c:v>
                </c:pt>
                <c:pt idx="102">
                  <c:v>-298.0</c:v>
                </c:pt>
                <c:pt idx="103">
                  <c:v>-297.0</c:v>
                </c:pt>
                <c:pt idx="104">
                  <c:v>-296.0</c:v>
                </c:pt>
                <c:pt idx="105">
                  <c:v>-295.0</c:v>
                </c:pt>
                <c:pt idx="106">
                  <c:v>-294.0</c:v>
                </c:pt>
                <c:pt idx="107">
                  <c:v>-293.0</c:v>
                </c:pt>
                <c:pt idx="108">
                  <c:v>-292.0</c:v>
                </c:pt>
                <c:pt idx="109">
                  <c:v>-291.0</c:v>
                </c:pt>
                <c:pt idx="110">
                  <c:v>-290.0</c:v>
                </c:pt>
                <c:pt idx="111">
                  <c:v>-289.0</c:v>
                </c:pt>
                <c:pt idx="112">
                  <c:v>-288.0</c:v>
                </c:pt>
                <c:pt idx="113">
                  <c:v>-287.0</c:v>
                </c:pt>
                <c:pt idx="114">
                  <c:v>-286.0</c:v>
                </c:pt>
                <c:pt idx="115">
                  <c:v>-285.0</c:v>
                </c:pt>
                <c:pt idx="116">
                  <c:v>-284.0</c:v>
                </c:pt>
                <c:pt idx="117">
                  <c:v>-283.0</c:v>
                </c:pt>
                <c:pt idx="118">
                  <c:v>-282.0</c:v>
                </c:pt>
                <c:pt idx="119">
                  <c:v>-281.0</c:v>
                </c:pt>
                <c:pt idx="120">
                  <c:v>-280.0</c:v>
                </c:pt>
                <c:pt idx="121">
                  <c:v>-279.0</c:v>
                </c:pt>
                <c:pt idx="122">
                  <c:v>-278.0</c:v>
                </c:pt>
                <c:pt idx="123">
                  <c:v>-277.0</c:v>
                </c:pt>
                <c:pt idx="124">
                  <c:v>-276.0</c:v>
                </c:pt>
                <c:pt idx="125">
                  <c:v>-275.0</c:v>
                </c:pt>
                <c:pt idx="126">
                  <c:v>-274.0</c:v>
                </c:pt>
                <c:pt idx="127">
                  <c:v>-273.0</c:v>
                </c:pt>
                <c:pt idx="128">
                  <c:v>-272.0</c:v>
                </c:pt>
                <c:pt idx="129">
                  <c:v>-271.0</c:v>
                </c:pt>
                <c:pt idx="130">
                  <c:v>-270.0</c:v>
                </c:pt>
                <c:pt idx="131">
                  <c:v>-269.0</c:v>
                </c:pt>
                <c:pt idx="132">
                  <c:v>-268.0</c:v>
                </c:pt>
                <c:pt idx="133">
                  <c:v>-267.0</c:v>
                </c:pt>
                <c:pt idx="134">
                  <c:v>-266.0</c:v>
                </c:pt>
                <c:pt idx="135">
                  <c:v>-265.0</c:v>
                </c:pt>
                <c:pt idx="136">
                  <c:v>-264.0</c:v>
                </c:pt>
                <c:pt idx="137">
                  <c:v>-263.0</c:v>
                </c:pt>
                <c:pt idx="138">
                  <c:v>-262.0</c:v>
                </c:pt>
                <c:pt idx="139">
                  <c:v>-261.0</c:v>
                </c:pt>
                <c:pt idx="140">
                  <c:v>-260.0</c:v>
                </c:pt>
                <c:pt idx="141">
                  <c:v>-259.0</c:v>
                </c:pt>
                <c:pt idx="142">
                  <c:v>-258.0</c:v>
                </c:pt>
                <c:pt idx="143">
                  <c:v>-257.0</c:v>
                </c:pt>
                <c:pt idx="144">
                  <c:v>-256.0</c:v>
                </c:pt>
                <c:pt idx="145">
                  <c:v>-255.0</c:v>
                </c:pt>
                <c:pt idx="146">
                  <c:v>-254.0</c:v>
                </c:pt>
                <c:pt idx="147">
                  <c:v>-253.0</c:v>
                </c:pt>
                <c:pt idx="148">
                  <c:v>-252.0</c:v>
                </c:pt>
                <c:pt idx="149">
                  <c:v>-251.0</c:v>
                </c:pt>
                <c:pt idx="150">
                  <c:v>-250.0</c:v>
                </c:pt>
                <c:pt idx="151">
                  <c:v>-249.0</c:v>
                </c:pt>
                <c:pt idx="152">
                  <c:v>-248.0</c:v>
                </c:pt>
                <c:pt idx="153">
                  <c:v>-247.0</c:v>
                </c:pt>
                <c:pt idx="154">
                  <c:v>-246.0</c:v>
                </c:pt>
                <c:pt idx="155">
                  <c:v>-245.0</c:v>
                </c:pt>
                <c:pt idx="156">
                  <c:v>-244.0</c:v>
                </c:pt>
                <c:pt idx="157">
                  <c:v>-243.0</c:v>
                </c:pt>
                <c:pt idx="158">
                  <c:v>-242.0</c:v>
                </c:pt>
                <c:pt idx="159">
                  <c:v>-241.0</c:v>
                </c:pt>
                <c:pt idx="160">
                  <c:v>-240.0</c:v>
                </c:pt>
                <c:pt idx="161">
                  <c:v>-239.0</c:v>
                </c:pt>
                <c:pt idx="162">
                  <c:v>-238.0</c:v>
                </c:pt>
                <c:pt idx="163">
                  <c:v>-237.0</c:v>
                </c:pt>
                <c:pt idx="164">
                  <c:v>-236.0</c:v>
                </c:pt>
                <c:pt idx="165">
                  <c:v>-235.0</c:v>
                </c:pt>
                <c:pt idx="166">
                  <c:v>-234.0</c:v>
                </c:pt>
                <c:pt idx="167">
                  <c:v>-233.0</c:v>
                </c:pt>
                <c:pt idx="168">
                  <c:v>-232.0</c:v>
                </c:pt>
                <c:pt idx="169">
                  <c:v>-231.0</c:v>
                </c:pt>
                <c:pt idx="170">
                  <c:v>-230.0</c:v>
                </c:pt>
                <c:pt idx="171">
                  <c:v>-229.0</c:v>
                </c:pt>
                <c:pt idx="172">
                  <c:v>-228.0</c:v>
                </c:pt>
                <c:pt idx="173">
                  <c:v>-227.0</c:v>
                </c:pt>
                <c:pt idx="174">
                  <c:v>-226.0</c:v>
                </c:pt>
                <c:pt idx="175">
                  <c:v>-225.0</c:v>
                </c:pt>
                <c:pt idx="176">
                  <c:v>-224.0</c:v>
                </c:pt>
                <c:pt idx="177">
                  <c:v>-223.0</c:v>
                </c:pt>
                <c:pt idx="178">
                  <c:v>-222.0</c:v>
                </c:pt>
                <c:pt idx="179">
                  <c:v>-221.0</c:v>
                </c:pt>
                <c:pt idx="180">
                  <c:v>-220.0</c:v>
                </c:pt>
                <c:pt idx="181">
                  <c:v>-219.0</c:v>
                </c:pt>
                <c:pt idx="182">
                  <c:v>-218.0</c:v>
                </c:pt>
                <c:pt idx="183">
                  <c:v>-217.0</c:v>
                </c:pt>
                <c:pt idx="184">
                  <c:v>-216.0</c:v>
                </c:pt>
                <c:pt idx="185">
                  <c:v>-215.0</c:v>
                </c:pt>
                <c:pt idx="186">
                  <c:v>-214.0</c:v>
                </c:pt>
                <c:pt idx="187">
                  <c:v>-213.0</c:v>
                </c:pt>
                <c:pt idx="188">
                  <c:v>-212.0</c:v>
                </c:pt>
                <c:pt idx="189">
                  <c:v>-211.0</c:v>
                </c:pt>
                <c:pt idx="190">
                  <c:v>-210.0</c:v>
                </c:pt>
                <c:pt idx="191">
                  <c:v>-209.0</c:v>
                </c:pt>
                <c:pt idx="192">
                  <c:v>-208.0</c:v>
                </c:pt>
                <c:pt idx="193">
                  <c:v>-207.0</c:v>
                </c:pt>
                <c:pt idx="194">
                  <c:v>-206.0</c:v>
                </c:pt>
                <c:pt idx="195">
                  <c:v>-205.0</c:v>
                </c:pt>
                <c:pt idx="196">
                  <c:v>-204.0</c:v>
                </c:pt>
                <c:pt idx="197">
                  <c:v>-203.0</c:v>
                </c:pt>
                <c:pt idx="198">
                  <c:v>-202.0</c:v>
                </c:pt>
                <c:pt idx="199">
                  <c:v>-201.0</c:v>
                </c:pt>
                <c:pt idx="200">
                  <c:v>-200.0</c:v>
                </c:pt>
                <c:pt idx="201">
                  <c:v>-199.0</c:v>
                </c:pt>
                <c:pt idx="202">
                  <c:v>-198.0</c:v>
                </c:pt>
                <c:pt idx="203">
                  <c:v>-197.0</c:v>
                </c:pt>
                <c:pt idx="204">
                  <c:v>-196.0</c:v>
                </c:pt>
                <c:pt idx="205">
                  <c:v>-195.0</c:v>
                </c:pt>
                <c:pt idx="206">
                  <c:v>-194.0</c:v>
                </c:pt>
                <c:pt idx="207">
                  <c:v>-193.0</c:v>
                </c:pt>
                <c:pt idx="208">
                  <c:v>-192.0</c:v>
                </c:pt>
                <c:pt idx="209">
                  <c:v>-191.0</c:v>
                </c:pt>
                <c:pt idx="210">
                  <c:v>-190.0</c:v>
                </c:pt>
                <c:pt idx="211">
                  <c:v>-189.0</c:v>
                </c:pt>
                <c:pt idx="212">
                  <c:v>-188.0</c:v>
                </c:pt>
                <c:pt idx="213">
                  <c:v>-187.0</c:v>
                </c:pt>
                <c:pt idx="214">
                  <c:v>-186.0</c:v>
                </c:pt>
                <c:pt idx="215">
                  <c:v>-185.0</c:v>
                </c:pt>
                <c:pt idx="216">
                  <c:v>-184.0</c:v>
                </c:pt>
                <c:pt idx="217">
                  <c:v>-183.0</c:v>
                </c:pt>
                <c:pt idx="218">
                  <c:v>-182.0</c:v>
                </c:pt>
                <c:pt idx="219">
                  <c:v>-181.0</c:v>
                </c:pt>
                <c:pt idx="220">
                  <c:v>-180.0</c:v>
                </c:pt>
                <c:pt idx="221">
                  <c:v>-179.0</c:v>
                </c:pt>
                <c:pt idx="222">
                  <c:v>-178.0</c:v>
                </c:pt>
                <c:pt idx="223">
                  <c:v>-177.0</c:v>
                </c:pt>
                <c:pt idx="224">
                  <c:v>-176.0</c:v>
                </c:pt>
                <c:pt idx="225">
                  <c:v>-175.0</c:v>
                </c:pt>
                <c:pt idx="226">
                  <c:v>-174.0</c:v>
                </c:pt>
                <c:pt idx="227">
                  <c:v>-173.0</c:v>
                </c:pt>
                <c:pt idx="228">
                  <c:v>-172.0</c:v>
                </c:pt>
                <c:pt idx="229">
                  <c:v>-171.0</c:v>
                </c:pt>
                <c:pt idx="230">
                  <c:v>-170.0</c:v>
                </c:pt>
                <c:pt idx="231">
                  <c:v>-169.0</c:v>
                </c:pt>
                <c:pt idx="232">
                  <c:v>-168.0</c:v>
                </c:pt>
                <c:pt idx="233">
                  <c:v>-167.0</c:v>
                </c:pt>
                <c:pt idx="234">
                  <c:v>-166.0</c:v>
                </c:pt>
                <c:pt idx="235">
                  <c:v>-165.0</c:v>
                </c:pt>
                <c:pt idx="236">
                  <c:v>-164.0</c:v>
                </c:pt>
                <c:pt idx="237">
                  <c:v>-163.0</c:v>
                </c:pt>
                <c:pt idx="238">
                  <c:v>-162.0</c:v>
                </c:pt>
                <c:pt idx="239">
                  <c:v>-161.0</c:v>
                </c:pt>
                <c:pt idx="240">
                  <c:v>-160.0</c:v>
                </c:pt>
                <c:pt idx="241">
                  <c:v>-159.0</c:v>
                </c:pt>
                <c:pt idx="242">
                  <c:v>-158.0</c:v>
                </c:pt>
                <c:pt idx="243">
                  <c:v>-157.0</c:v>
                </c:pt>
                <c:pt idx="244">
                  <c:v>-156.0</c:v>
                </c:pt>
                <c:pt idx="245">
                  <c:v>-155.0</c:v>
                </c:pt>
                <c:pt idx="246">
                  <c:v>-154.0</c:v>
                </c:pt>
                <c:pt idx="247">
                  <c:v>-153.0</c:v>
                </c:pt>
                <c:pt idx="248">
                  <c:v>-152.0</c:v>
                </c:pt>
                <c:pt idx="249">
                  <c:v>-151.0</c:v>
                </c:pt>
                <c:pt idx="250">
                  <c:v>-150.0</c:v>
                </c:pt>
                <c:pt idx="251">
                  <c:v>-149.0</c:v>
                </c:pt>
                <c:pt idx="252">
                  <c:v>-148.0</c:v>
                </c:pt>
                <c:pt idx="253">
                  <c:v>-147.0</c:v>
                </c:pt>
                <c:pt idx="254">
                  <c:v>-146.0</c:v>
                </c:pt>
                <c:pt idx="255">
                  <c:v>-145.0</c:v>
                </c:pt>
                <c:pt idx="256">
                  <c:v>-144.0</c:v>
                </c:pt>
                <c:pt idx="257">
                  <c:v>-143.0</c:v>
                </c:pt>
                <c:pt idx="258">
                  <c:v>-142.0</c:v>
                </c:pt>
                <c:pt idx="259">
                  <c:v>-141.0</c:v>
                </c:pt>
                <c:pt idx="260">
                  <c:v>-140.0</c:v>
                </c:pt>
                <c:pt idx="261">
                  <c:v>-139.0</c:v>
                </c:pt>
                <c:pt idx="262">
                  <c:v>-138.0</c:v>
                </c:pt>
                <c:pt idx="263">
                  <c:v>-137.0</c:v>
                </c:pt>
                <c:pt idx="264">
                  <c:v>-136.0</c:v>
                </c:pt>
                <c:pt idx="265">
                  <c:v>-135.0</c:v>
                </c:pt>
                <c:pt idx="266">
                  <c:v>-134.0</c:v>
                </c:pt>
                <c:pt idx="267">
                  <c:v>-133.0</c:v>
                </c:pt>
                <c:pt idx="268">
                  <c:v>-132.0</c:v>
                </c:pt>
                <c:pt idx="269">
                  <c:v>-131.0</c:v>
                </c:pt>
                <c:pt idx="270">
                  <c:v>-130.0</c:v>
                </c:pt>
                <c:pt idx="271">
                  <c:v>-129.0</c:v>
                </c:pt>
                <c:pt idx="272">
                  <c:v>-128.0</c:v>
                </c:pt>
                <c:pt idx="273">
                  <c:v>-127.0</c:v>
                </c:pt>
                <c:pt idx="274">
                  <c:v>-126.0</c:v>
                </c:pt>
                <c:pt idx="275">
                  <c:v>-125.0</c:v>
                </c:pt>
                <c:pt idx="276">
                  <c:v>-124.0</c:v>
                </c:pt>
                <c:pt idx="277">
                  <c:v>-123.0</c:v>
                </c:pt>
                <c:pt idx="278">
                  <c:v>-122.0</c:v>
                </c:pt>
                <c:pt idx="279">
                  <c:v>-121.0</c:v>
                </c:pt>
                <c:pt idx="280">
                  <c:v>-120.0</c:v>
                </c:pt>
                <c:pt idx="281">
                  <c:v>-119.0</c:v>
                </c:pt>
                <c:pt idx="282">
                  <c:v>-118.0</c:v>
                </c:pt>
                <c:pt idx="283">
                  <c:v>-117.0</c:v>
                </c:pt>
                <c:pt idx="284">
                  <c:v>-116.0</c:v>
                </c:pt>
                <c:pt idx="285">
                  <c:v>-115.0</c:v>
                </c:pt>
                <c:pt idx="286">
                  <c:v>-114.0</c:v>
                </c:pt>
                <c:pt idx="287">
                  <c:v>-113.0</c:v>
                </c:pt>
                <c:pt idx="288">
                  <c:v>-112.0</c:v>
                </c:pt>
                <c:pt idx="289">
                  <c:v>-111.0</c:v>
                </c:pt>
                <c:pt idx="290">
                  <c:v>-110.0</c:v>
                </c:pt>
                <c:pt idx="291">
                  <c:v>-109.0</c:v>
                </c:pt>
                <c:pt idx="292">
                  <c:v>-108.0</c:v>
                </c:pt>
                <c:pt idx="293">
                  <c:v>-107.0</c:v>
                </c:pt>
                <c:pt idx="294">
                  <c:v>-106.0</c:v>
                </c:pt>
                <c:pt idx="295">
                  <c:v>-105.0</c:v>
                </c:pt>
                <c:pt idx="296">
                  <c:v>-104.0</c:v>
                </c:pt>
                <c:pt idx="297">
                  <c:v>-103.0</c:v>
                </c:pt>
                <c:pt idx="298">
                  <c:v>-102.0</c:v>
                </c:pt>
                <c:pt idx="299">
                  <c:v>-101.0</c:v>
                </c:pt>
                <c:pt idx="300">
                  <c:v>-100.0</c:v>
                </c:pt>
                <c:pt idx="301">
                  <c:v>-99.0</c:v>
                </c:pt>
                <c:pt idx="302">
                  <c:v>-98.0</c:v>
                </c:pt>
                <c:pt idx="303">
                  <c:v>-97.0</c:v>
                </c:pt>
                <c:pt idx="304">
                  <c:v>-96.0</c:v>
                </c:pt>
                <c:pt idx="305">
                  <c:v>-95.0</c:v>
                </c:pt>
                <c:pt idx="306">
                  <c:v>-94.0</c:v>
                </c:pt>
                <c:pt idx="307">
                  <c:v>-93.0</c:v>
                </c:pt>
                <c:pt idx="308">
                  <c:v>-92.0</c:v>
                </c:pt>
                <c:pt idx="309">
                  <c:v>-91.0</c:v>
                </c:pt>
                <c:pt idx="310">
                  <c:v>-90.0</c:v>
                </c:pt>
                <c:pt idx="311">
                  <c:v>-89.0</c:v>
                </c:pt>
                <c:pt idx="312">
                  <c:v>-88.0</c:v>
                </c:pt>
                <c:pt idx="313">
                  <c:v>-87.0</c:v>
                </c:pt>
                <c:pt idx="314">
                  <c:v>-86.0</c:v>
                </c:pt>
                <c:pt idx="315">
                  <c:v>-85.0</c:v>
                </c:pt>
                <c:pt idx="316">
                  <c:v>-84.0</c:v>
                </c:pt>
                <c:pt idx="317">
                  <c:v>-83.0</c:v>
                </c:pt>
                <c:pt idx="318">
                  <c:v>-82.0</c:v>
                </c:pt>
                <c:pt idx="319">
                  <c:v>-81.0</c:v>
                </c:pt>
                <c:pt idx="320">
                  <c:v>-80.0</c:v>
                </c:pt>
                <c:pt idx="321">
                  <c:v>-79.0</c:v>
                </c:pt>
                <c:pt idx="322">
                  <c:v>-78.0</c:v>
                </c:pt>
                <c:pt idx="323">
                  <c:v>-77.0</c:v>
                </c:pt>
                <c:pt idx="324">
                  <c:v>-76.0</c:v>
                </c:pt>
                <c:pt idx="325">
                  <c:v>-75.0</c:v>
                </c:pt>
                <c:pt idx="326">
                  <c:v>-74.0</c:v>
                </c:pt>
                <c:pt idx="327">
                  <c:v>-73.0</c:v>
                </c:pt>
                <c:pt idx="328">
                  <c:v>-72.0</c:v>
                </c:pt>
                <c:pt idx="329">
                  <c:v>-71.0</c:v>
                </c:pt>
                <c:pt idx="330">
                  <c:v>-70.0</c:v>
                </c:pt>
                <c:pt idx="331">
                  <c:v>-69.0</c:v>
                </c:pt>
                <c:pt idx="332">
                  <c:v>-68.0</c:v>
                </c:pt>
                <c:pt idx="333">
                  <c:v>-67.0</c:v>
                </c:pt>
                <c:pt idx="334">
                  <c:v>-66.0</c:v>
                </c:pt>
                <c:pt idx="335">
                  <c:v>-65.0</c:v>
                </c:pt>
                <c:pt idx="336">
                  <c:v>-64.0</c:v>
                </c:pt>
                <c:pt idx="337">
                  <c:v>-63.0</c:v>
                </c:pt>
                <c:pt idx="338">
                  <c:v>-62.0</c:v>
                </c:pt>
                <c:pt idx="339">
                  <c:v>-61.0</c:v>
                </c:pt>
                <c:pt idx="340">
                  <c:v>-60.0</c:v>
                </c:pt>
                <c:pt idx="341">
                  <c:v>-59.0</c:v>
                </c:pt>
                <c:pt idx="342">
                  <c:v>-58.0</c:v>
                </c:pt>
                <c:pt idx="343">
                  <c:v>-57.0</c:v>
                </c:pt>
                <c:pt idx="344">
                  <c:v>-56.0</c:v>
                </c:pt>
                <c:pt idx="345">
                  <c:v>-55.0</c:v>
                </c:pt>
                <c:pt idx="346">
                  <c:v>-54.0</c:v>
                </c:pt>
                <c:pt idx="347">
                  <c:v>-53.0</c:v>
                </c:pt>
                <c:pt idx="348">
                  <c:v>-52.0</c:v>
                </c:pt>
                <c:pt idx="349">
                  <c:v>-51.0</c:v>
                </c:pt>
                <c:pt idx="350">
                  <c:v>-50.0</c:v>
                </c:pt>
                <c:pt idx="351">
                  <c:v>-49.0</c:v>
                </c:pt>
                <c:pt idx="352">
                  <c:v>-48.0</c:v>
                </c:pt>
                <c:pt idx="353">
                  <c:v>-47.0</c:v>
                </c:pt>
                <c:pt idx="354">
                  <c:v>-46.0</c:v>
                </c:pt>
                <c:pt idx="355">
                  <c:v>-45.0</c:v>
                </c:pt>
                <c:pt idx="356">
                  <c:v>-44.0</c:v>
                </c:pt>
                <c:pt idx="357">
                  <c:v>-43.0</c:v>
                </c:pt>
                <c:pt idx="358">
                  <c:v>-42.0</c:v>
                </c:pt>
                <c:pt idx="359">
                  <c:v>-41.0</c:v>
                </c:pt>
                <c:pt idx="360">
                  <c:v>-40.0</c:v>
                </c:pt>
                <c:pt idx="361">
                  <c:v>-39.0</c:v>
                </c:pt>
                <c:pt idx="362">
                  <c:v>-38.0</c:v>
                </c:pt>
                <c:pt idx="363">
                  <c:v>-37.0</c:v>
                </c:pt>
                <c:pt idx="364">
                  <c:v>-36.0</c:v>
                </c:pt>
                <c:pt idx="365">
                  <c:v>-35.0</c:v>
                </c:pt>
                <c:pt idx="366">
                  <c:v>-34.0</c:v>
                </c:pt>
                <c:pt idx="367">
                  <c:v>-33.0</c:v>
                </c:pt>
                <c:pt idx="368">
                  <c:v>-32.0</c:v>
                </c:pt>
                <c:pt idx="369">
                  <c:v>-31.0</c:v>
                </c:pt>
                <c:pt idx="370">
                  <c:v>-30.0</c:v>
                </c:pt>
                <c:pt idx="371">
                  <c:v>-29.0</c:v>
                </c:pt>
                <c:pt idx="372">
                  <c:v>-28.0</c:v>
                </c:pt>
                <c:pt idx="373">
                  <c:v>-27.0</c:v>
                </c:pt>
                <c:pt idx="374">
                  <c:v>-26.0</c:v>
                </c:pt>
                <c:pt idx="375">
                  <c:v>-25.0</c:v>
                </c:pt>
                <c:pt idx="376">
                  <c:v>-24.0</c:v>
                </c:pt>
                <c:pt idx="377">
                  <c:v>-23.0</c:v>
                </c:pt>
                <c:pt idx="378">
                  <c:v>-22.0</c:v>
                </c:pt>
                <c:pt idx="379">
                  <c:v>-21.0</c:v>
                </c:pt>
                <c:pt idx="380">
                  <c:v>-20.0</c:v>
                </c:pt>
                <c:pt idx="381">
                  <c:v>-19.0</c:v>
                </c:pt>
                <c:pt idx="382">
                  <c:v>-18.0</c:v>
                </c:pt>
                <c:pt idx="383">
                  <c:v>-17.0</c:v>
                </c:pt>
                <c:pt idx="384">
                  <c:v>-16.0</c:v>
                </c:pt>
                <c:pt idx="385">
                  <c:v>-15.0</c:v>
                </c:pt>
                <c:pt idx="386">
                  <c:v>-14.0</c:v>
                </c:pt>
                <c:pt idx="387">
                  <c:v>-13.0</c:v>
                </c:pt>
                <c:pt idx="388">
                  <c:v>-12.0</c:v>
                </c:pt>
                <c:pt idx="389">
                  <c:v>-11.0</c:v>
                </c:pt>
                <c:pt idx="390">
                  <c:v>-10.0</c:v>
                </c:pt>
                <c:pt idx="391">
                  <c:v>-9.0</c:v>
                </c:pt>
                <c:pt idx="392">
                  <c:v>-8.0</c:v>
                </c:pt>
                <c:pt idx="393">
                  <c:v>-7.0</c:v>
                </c:pt>
                <c:pt idx="394">
                  <c:v>-6.0</c:v>
                </c:pt>
                <c:pt idx="395">
                  <c:v>-5.0</c:v>
                </c:pt>
                <c:pt idx="396">
                  <c:v>-4.0</c:v>
                </c:pt>
                <c:pt idx="397">
                  <c:v>-3.0</c:v>
                </c:pt>
                <c:pt idx="398">
                  <c:v>-2.0</c:v>
                </c:pt>
                <c:pt idx="399">
                  <c:v>-1.0</c:v>
                </c:pt>
                <c:pt idx="400">
                  <c:v>0.0</c:v>
                </c:pt>
                <c:pt idx="401">
                  <c:v>1.0</c:v>
                </c:pt>
                <c:pt idx="402">
                  <c:v>2.0</c:v>
                </c:pt>
                <c:pt idx="403">
                  <c:v>3.0</c:v>
                </c:pt>
                <c:pt idx="404">
                  <c:v>4.0</c:v>
                </c:pt>
                <c:pt idx="405">
                  <c:v>5.0</c:v>
                </c:pt>
                <c:pt idx="406">
                  <c:v>6.0</c:v>
                </c:pt>
                <c:pt idx="407">
                  <c:v>7.0</c:v>
                </c:pt>
                <c:pt idx="408">
                  <c:v>8.0</c:v>
                </c:pt>
                <c:pt idx="409">
                  <c:v>9.0</c:v>
                </c:pt>
                <c:pt idx="410">
                  <c:v>10.0</c:v>
                </c:pt>
                <c:pt idx="411">
                  <c:v>11.0</c:v>
                </c:pt>
                <c:pt idx="412">
                  <c:v>12.0</c:v>
                </c:pt>
                <c:pt idx="413">
                  <c:v>13.0</c:v>
                </c:pt>
                <c:pt idx="414">
                  <c:v>14.0</c:v>
                </c:pt>
                <c:pt idx="415">
                  <c:v>15.0</c:v>
                </c:pt>
                <c:pt idx="416">
                  <c:v>16.0</c:v>
                </c:pt>
                <c:pt idx="417">
                  <c:v>17.0</c:v>
                </c:pt>
                <c:pt idx="418">
                  <c:v>18.0</c:v>
                </c:pt>
                <c:pt idx="419">
                  <c:v>19.0</c:v>
                </c:pt>
                <c:pt idx="420">
                  <c:v>20.0</c:v>
                </c:pt>
                <c:pt idx="421">
                  <c:v>21.0</c:v>
                </c:pt>
                <c:pt idx="422">
                  <c:v>22.0</c:v>
                </c:pt>
                <c:pt idx="423">
                  <c:v>23.0</c:v>
                </c:pt>
                <c:pt idx="424">
                  <c:v>24.0</c:v>
                </c:pt>
                <c:pt idx="425">
                  <c:v>25.0</c:v>
                </c:pt>
                <c:pt idx="426">
                  <c:v>26.0</c:v>
                </c:pt>
                <c:pt idx="427">
                  <c:v>27.0</c:v>
                </c:pt>
                <c:pt idx="428">
                  <c:v>28.0</c:v>
                </c:pt>
                <c:pt idx="429">
                  <c:v>29.0</c:v>
                </c:pt>
                <c:pt idx="430">
                  <c:v>30.0</c:v>
                </c:pt>
                <c:pt idx="431">
                  <c:v>31.0</c:v>
                </c:pt>
                <c:pt idx="432">
                  <c:v>32.0</c:v>
                </c:pt>
                <c:pt idx="433">
                  <c:v>33.0</c:v>
                </c:pt>
                <c:pt idx="434">
                  <c:v>34.0</c:v>
                </c:pt>
                <c:pt idx="435">
                  <c:v>35.0</c:v>
                </c:pt>
                <c:pt idx="436">
                  <c:v>36.0</c:v>
                </c:pt>
                <c:pt idx="437">
                  <c:v>37.0</c:v>
                </c:pt>
                <c:pt idx="438">
                  <c:v>38.0</c:v>
                </c:pt>
                <c:pt idx="439">
                  <c:v>39.0</c:v>
                </c:pt>
                <c:pt idx="440">
                  <c:v>40.0</c:v>
                </c:pt>
                <c:pt idx="441">
                  <c:v>41.0</c:v>
                </c:pt>
                <c:pt idx="442">
                  <c:v>42.0</c:v>
                </c:pt>
                <c:pt idx="443">
                  <c:v>43.0</c:v>
                </c:pt>
                <c:pt idx="444">
                  <c:v>44.0</c:v>
                </c:pt>
                <c:pt idx="445">
                  <c:v>45.0</c:v>
                </c:pt>
                <c:pt idx="446">
                  <c:v>46.0</c:v>
                </c:pt>
                <c:pt idx="447">
                  <c:v>47.0</c:v>
                </c:pt>
                <c:pt idx="448">
                  <c:v>48.0</c:v>
                </c:pt>
                <c:pt idx="449">
                  <c:v>49.0</c:v>
                </c:pt>
                <c:pt idx="450">
                  <c:v>50.0</c:v>
                </c:pt>
                <c:pt idx="451">
                  <c:v>51.0</c:v>
                </c:pt>
                <c:pt idx="452">
                  <c:v>52.0</c:v>
                </c:pt>
                <c:pt idx="453">
                  <c:v>53.0</c:v>
                </c:pt>
                <c:pt idx="454">
                  <c:v>54.0</c:v>
                </c:pt>
                <c:pt idx="455">
                  <c:v>55.0</c:v>
                </c:pt>
                <c:pt idx="456">
                  <c:v>56.0</c:v>
                </c:pt>
                <c:pt idx="457">
                  <c:v>57.0</c:v>
                </c:pt>
                <c:pt idx="458">
                  <c:v>58.0</c:v>
                </c:pt>
                <c:pt idx="459">
                  <c:v>59.0</c:v>
                </c:pt>
                <c:pt idx="460">
                  <c:v>60.0</c:v>
                </c:pt>
                <c:pt idx="461">
                  <c:v>61.0</c:v>
                </c:pt>
                <c:pt idx="462">
                  <c:v>62.0</c:v>
                </c:pt>
                <c:pt idx="463">
                  <c:v>63.0</c:v>
                </c:pt>
                <c:pt idx="464">
                  <c:v>64.0</c:v>
                </c:pt>
                <c:pt idx="465">
                  <c:v>65.0</c:v>
                </c:pt>
                <c:pt idx="466">
                  <c:v>66.0</c:v>
                </c:pt>
                <c:pt idx="467">
                  <c:v>67.0</c:v>
                </c:pt>
                <c:pt idx="468">
                  <c:v>68.0</c:v>
                </c:pt>
                <c:pt idx="469">
                  <c:v>69.0</c:v>
                </c:pt>
                <c:pt idx="470">
                  <c:v>70.0</c:v>
                </c:pt>
                <c:pt idx="471">
                  <c:v>71.0</c:v>
                </c:pt>
                <c:pt idx="472">
                  <c:v>72.0</c:v>
                </c:pt>
                <c:pt idx="473">
                  <c:v>73.0</c:v>
                </c:pt>
                <c:pt idx="474">
                  <c:v>74.0</c:v>
                </c:pt>
                <c:pt idx="475">
                  <c:v>75.0</c:v>
                </c:pt>
                <c:pt idx="476">
                  <c:v>76.0</c:v>
                </c:pt>
                <c:pt idx="477">
                  <c:v>77.0</c:v>
                </c:pt>
                <c:pt idx="478">
                  <c:v>78.0</c:v>
                </c:pt>
                <c:pt idx="479">
                  <c:v>79.0</c:v>
                </c:pt>
                <c:pt idx="480">
                  <c:v>80.0</c:v>
                </c:pt>
                <c:pt idx="481">
                  <c:v>81.0</c:v>
                </c:pt>
                <c:pt idx="482">
                  <c:v>82.0</c:v>
                </c:pt>
                <c:pt idx="483">
                  <c:v>83.0</c:v>
                </c:pt>
                <c:pt idx="484">
                  <c:v>84.0</c:v>
                </c:pt>
                <c:pt idx="485">
                  <c:v>85.0</c:v>
                </c:pt>
                <c:pt idx="486">
                  <c:v>86.0</c:v>
                </c:pt>
                <c:pt idx="487">
                  <c:v>87.0</c:v>
                </c:pt>
                <c:pt idx="488">
                  <c:v>88.0</c:v>
                </c:pt>
                <c:pt idx="489">
                  <c:v>89.0</c:v>
                </c:pt>
                <c:pt idx="490">
                  <c:v>90.0</c:v>
                </c:pt>
                <c:pt idx="491">
                  <c:v>91.0</c:v>
                </c:pt>
                <c:pt idx="492">
                  <c:v>92.0</c:v>
                </c:pt>
                <c:pt idx="493">
                  <c:v>93.0</c:v>
                </c:pt>
                <c:pt idx="494">
                  <c:v>94.0</c:v>
                </c:pt>
                <c:pt idx="495">
                  <c:v>95.0</c:v>
                </c:pt>
                <c:pt idx="496">
                  <c:v>96.0</c:v>
                </c:pt>
                <c:pt idx="497">
                  <c:v>97.0</c:v>
                </c:pt>
                <c:pt idx="498">
                  <c:v>98.0</c:v>
                </c:pt>
                <c:pt idx="499">
                  <c:v>99.0</c:v>
                </c:pt>
                <c:pt idx="500">
                  <c:v>100.0</c:v>
                </c:pt>
                <c:pt idx="501">
                  <c:v>101.0</c:v>
                </c:pt>
                <c:pt idx="502">
                  <c:v>102.0</c:v>
                </c:pt>
                <c:pt idx="503">
                  <c:v>103.0</c:v>
                </c:pt>
                <c:pt idx="504">
                  <c:v>104.0</c:v>
                </c:pt>
                <c:pt idx="505">
                  <c:v>105.0</c:v>
                </c:pt>
                <c:pt idx="506">
                  <c:v>106.0</c:v>
                </c:pt>
                <c:pt idx="507">
                  <c:v>107.0</c:v>
                </c:pt>
                <c:pt idx="508">
                  <c:v>108.0</c:v>
                </c:pt>
                <c:pt idx="509">
                  <c:v>109.0</c:v>
                </c:pt>
                <c:pt idx="510">
                  <c:v>110.0</c:v>
                </c:pt>
                <c:pt idx="511">
                  <c:v>111.0</c:v>
                </c:pt>
                <c:pt idx="512">
                  <c:v>112.0</c:v>
                </c:pt>
                <c:pt idx="513">
                  <c:v>113.0</c:v>
                </c:pt>
                <c:pt idx="514">
                  <c:v>114.0</c:v>
                </c:pt>
                <c:pt idx="515">
                  <c:v>115.0</c:v>
                </c:pt>
                <c:pt idx="516">
                  <c:v>116.0</c:v>
                </c:pt>
                <c:pt idx="517">
                  <c:v>117.0</c:v>
                </c:pt>
                <c:pt idx="518">
                  <c:v>118.0</c:v>
                </c:pt>
                <c:pt idx="519">
                  <c:v>119.0</c:v>
                </c:pt>
                <c:pt idx="520">
                  <c:v>120.0</c:v>
                </c:pt>
                <c:pt idx="521">
                  <c:v>121.0</c:v>
                </c:pt>
                <c:pt idx="522">
                  <c:v>122.0</c:v>
                </c:pt>
                <c:pt idx="523">
                  <c:v>123.0</c:v>
                </c:pt>
                <c:pt idx="524">
                  <c:v>124.0</c:v>
                </c:pt>
                <c:pt idx="525">
                  <c:v>125.0</c:v>
                </c:pt>
                <c:pt idx="526">
                  <c:v>126.0</c:v>
                </c:pt>
                <c:pt idx="527">
                  <c:v>127.0</c:v>
                </c:pt>
                <c:pt idx="528">
                  <c:v>128.0</c:v>
                </c:pt>
                <c:pt idx="529">
                  <c:v>129.0</c:v>
                </c:pt>
                <c:pt idx="530">
                  <c:v>130.0</c:v>
                </c:pt>
                <c:pt idx="531">
                  <c:v>131.0</c:v>
                </c:pt>
                <c:pt idx="532">
                  <c:v>132.0</c:v>
                </c:pt>
                <c:pt idx="533">
                  <c:v>133.0</c:v>
                </c:pt>
                <c:pt idx="534">
                  <c:v>134.0</c:v>
                </c:pt>
                <c:pt idx="535">
                  <c:v>135.0</c:v>
                </c:pt>
                <c:pt idx="536">
                  <c:v>136.0</c:v>
                </c:pt>
                <c:pt idx="537">
                  <c:v>137.0</c:v>
                </c:pt>
                <c:pt idx="538">
                  <c:v>138.0</c:v>
                </c:pt>
                <c:pt idx="539">
                  <c:v>139.0</c:v>
                </c:pt>
                <c:pt idx="540">
                  <c:v>140.0</c:v>
                </c:pt>
                <c:pt idx="541">
                  <c:v>141.0</c:v>
                </c:pt>
                <c:pt idx="542">
                  <c:v>142.0</c:v>
                </c:pt>
                <c:pt idx="543">
                  <c:v>143.0</c:v>
                </c:pt>
                <c:pt idx="544">
                  <c:v>144.0</c:v>
                </c:pt>
                <c:pt idx="545">
                  <c:v>145.0</c:v>
                </c:pt>
                <c:pt idx="546">
                  <c:v>146.0</c:v>
                </c:pt>
                <c:pt idx="547">
                  <c:v>147.0</c:v>
                </c:pt>
                <c:pt idx="548">
                  <c:v>148.0</c:v>
                </c:pt>
                <c:pt idx="549">
                  <c:v>149.0</c:v>
                </c:pt>
                <c:pt idx="550">
                  <c:v>150.0</c:v>
                </c:pt>
                <c:pt idx="551">
                  <c:v>151.0</c:v>
                </c:pt>
                <c:pt idx="552">
                  <c:v>152.0</c:v>
                </c:pt>
                <c:pt idx="553">
                  <c:v>153.0</c:v>
                </c:pt>
                <c:pt idx="554">
                  <c:v>154.0</c:v>
                </c:pt>
                <c:pt idx="555">
                  <c:v>155.0</c:v>
                </c:pt>
                <c:pt idx="556">
                  <c:v>156.0</c:v>
                </c:pt>
                <c:pt idx="557">
                  <c:v>157.0</c:v>
                </c:pt>
                <c:pt idx="558">
                  <c:v>158.0</c:v>
                </c:pt>
                <c:pt idx="559">
                  <c:v>159.0</c:v>
                </c:pt>
                <c:pt idx="560">
                  <c:v>160.0</c:v>
                </c:pt>
                <c:pt idx="561">
                  <c:v>161.0</c:v>
                </c:pt>
                <c:pt idx="562">
                  <c:v>162.0</c:v>
                </c:pt>
                <c:pt idx="563">
                  <c:v>163.0</c:v>
                </c:pt>
                <c:pt idx="564">
                  <c:v>164.0</c:v>
                </c:pt>
                <c:pt idx="565">
                  <c:v>165.0</c:v>
                </c:pt>
                <c:pt idx="566">
                  <c:v>166.0</c:v>
                </c:pt>
                <c:pt idx="567">
                  <c:v>167.0</c:v>
                </c:pt>
                <c:pt idx="568">
                  <c:v>168.0</c:v>
                </c:pt>
                <c:pt idx="569">
                  <c:v>169.0</c:v>
                </c:pt>
                <c:pt idx="570">
                  <c:v>170.0</c:v>
                </c:pt>
                <c:pt idx="571">
                  <c:v>171.0</c:v>
                </c:pt>
                <c:pt idx="572">
                  <c:v>172.0</c:v>
                </c:pt>
                <c:pt idx="573">
                  <c:v>173.0</c:v>
                </c:pt>
                <c:pt idx="574">
                  <c:v>174.0</c:v>
                </c:pt>
                <c:pt idx="575">
                  <c:v>175.0</c:v>
                </c:pt>
                <c:pt idx="576">
                  <c:v>176.0</c:v>
                </c:pt>
                <c:pt idx="577">
                  <c:v>177.0</c:v>
                </c:pt>
                <c:pt idx="578">
                  <c:v>178.0</c:v>
                </c:pt>
                <c:pt idx="579">
                  <c:v>179.0</c:v>
                </c:pt>
                <c:pt idx="580">
                  <c:v>180.0</c:v>
                </c:pt>
                <c:pt idx="581">
                  <c:v>181.0</c:v>
                </c:pt>
                <c:pt idx="582">
                  <c:v>182.0</c:v>
                </c:pt>
                <c:pt idx="583">
                  <c:v>183.0</c:v>
                </c:pt>
                <c:pt idx="584">
                  <c:v>184.0</c:v>
                </c:pt>
                <c:pt idx="585">
                  <c:v>185.0</c:v>
                </c:pt>
                <c:pt idx="586">
                  <c:v>186.0</c:v>
                </c:pt>
                <c:pt idx="587">
                  <c:v>187.0</c:v>
                </c:pt>
                <c:pt idx="588">
                  <c:v>188.0</c:v>
                </c:pt>
                <c:pt idx="589">
                  <c:v>189.0</c:v>
                </c:pt>
                <c:pt idx="590">
                  <c:v>190.0</c:v>
                </c:pt>
                <c:pt idx="591">
                  <c:v>191.0</c:v>
                </c:pt>
                <c:pt idx="592">
                  <c:v>192.0</c:v>
                </c:pt>
                <c:pt idx="593">
                  <c:v>193.0</c:v>
                </c:pt>
                <c:pt idx="594">
                  <c:v>194.0</c:v>
                </c:pt>
                <c:pt idx="595">
                  <c:v>195.0</c:v>
                </c:pt>
                <c:pt idx="596">
                  <c:v>196.0</c:v>
                </c:pt>
                <c:pt idx="597">
                  <c:v>197.0</c:v>
                </c:pt>
                <c:pt idx="598">
                  <c:v>198.0</c:v>
                </c:pt>
                <c:pt idx="599">
                  <c:v>199.0</c:v>
                </c:pt>
                <c:pt idx="600">
                  <c:v>200.0</c:v>
                </c:pt>
                <c:pt idx="601">
                  <c:v>201.0</c:v>
                </c:pt>
                <c:pt idx="602">
                  <c:v>202.0</c:v>
                </c:pt>
                <c:pt idx="603">
                  <c:v>203.0</c:v>
                </c:pt>
                <c:pt idx="604">
                  <c:v>204.0</c:v>
                </c:pt>
                <c:pt idx="605">
                  <c:v>205.0</c:v>
                </c:pt>
                <c:pt idx="606">
                  <c:v>206.0</c:v>
                </c:pt>
                <c:pt idx="607">
                  <c:v>207.0</c:v>
                </c:pt>
                <c:pt idx="608">
                  <c:v>208.0</c:v>
                </c:pt>
                <c:pt idx="609">
                  <c:v>209.0</c:v>
                </c:pt>
                <c:pt idx="610">
                  <c:v>210.0</c:v>
                </c:pt>
                <c:pt idx="611">
                  <c:v>211.0</c:v>
                </c:pt>
                <c:pt idx="612">
                  <c:v>212.0</c:v>
                </c:pt>
                <c:pt idx="613">
                  <c:v>213.0</c:v>
                </c:pt>
                <c:pt idx="614">
                  <c:v>214.0</c:v>
                </c:pt>
                <c:pt idx="615">
                  <c:v>215.0</c:v>
                </c:pt>
                <c:pt idx="616">
                  <c:v>216.0</c:v>
                </c:pt>
                <c:pt idx="617">
                  <c:v>217.0</c:v>
                </c:pt>
                <c:pt idx="618">
                  <c:v>218.0</c:v>
                </c:pt>
                <c:pt idx="619">
                  <c:v>219.0</c:v>
                </c:pt>
                <c:pt idx="620">
                  <c:v>220.0</c:v>
                </c:pt>
                <c:pt idx="621">
                  <c:v>221.0</c:v>
                </c:pt>
                <c:pt idx="622">
                  <c:v>222.0</c:v>
                </c:pt>
                <c:pt idx="623">
                  <c:v>223.0</c:v>
                </c:pt>
                <c:pt idx="624">
                  <c:v>224.0</c:v>
                </c:pt>
                <c:pt idx="625">
                  <c:v>225.0</c:v>
                </c:pt>
                <c:pt idx="626">
                  <c:v>226.0</c:v>
                </c:pt>
                <c:pt idx="627">
                  <c:v>227.0</c:v>
                </c:pt>
                <c:pt idx="628">
                  <c:v>228.0</c:v>
                </c:pt>
                <c:pt idx="629">
                  <c:v>229.0</c:v>
                </c:pt>
                <c:pt idx="630">
                  <c:v>230.0</c:v>
                </c:pt>
                <c:pt idx="631">
                  <c:v>231.0</c:v>
                </c:pt>
                <c:pt idx="632">
                  <c:v>232.0</c:v>
                </c:pt>
                <c:pt idx="633">
                  <c:v>233.0</c:v>
                </c:pt>
                <c:pt idx="634">
                  <c:v>234.0</c:v>
                </c:pt>
                <c:pt idx="635">
                  <c:v>235.0</c:v>
                </c:pt>
                <c:pt idx="636">
                  <c:v>236.0</c:v>
                </c:pt>
                <c:pt idx="637">
                  <c:v>237.0</c:v>
                </c:pt>
                <c:pt idx="638">
                  <c:v>238.0</c:v>
                </c:pt>
                <c:pt idx="639">
                  <c:v>239.0</c:v>
                </c:pt>
                <c:pt idx="640">
                  <c:v>240.0</c:v>
                </c:pt>
                <c:pt idx="641">
                  <c:v>241.0</c:v>
                </c:pt>
                <c:pt idx="642">
                  <c:v>242.0</c:v>
                </c:pt>
                <c:pt idx="643">
                  <c:v>243.0</c:v>
                </c:pt>
                <c:pt idx="644">
                  <c:v>244.0</c:v>
                </c:pt>
                <c:pt idx="645">
                  <c:v>245.0</c:v>
                </c:pt>
                <c:pt idx="646">
                  <c:v>246.0</c:v>
                </c:pt>
                <c:pt idx="647">
                  <c:v>247.0</c:v>
                </c:pt>
                <c:pt idx="648">
                  <c:v>248.0</c:v>
                </c:pt>
                <c:pt idx="649">
                  <c:v>249.0</c:v>
                </c:pt>
                <c:pt idx="650">
                  <c:v>250.0</c:v>
                </c:pt>
                <c:pt idx="651">
                  <c:v>251.0</c:v>
                </c:pt>
                <c:pt idx="652">
                  <c:v>252.0</c:v>
                </c:pt>
                <c:pt idx="653">
                  <c:v>253.0</c:v>
                </c:pt>
                <c:pt idx="654">
                  <c:v>254.0</c:v>
                </c:pt>
                <c:pt idx="655">
                  <c:v>255.0</c:v>
                </c:pt>
                <c:pt idx="656">
                  <c:v>256.0</c:v>
                </c:pt>
                <c:pt idx="657">
                  <c:v>257.0</c:v>
                </c:pt>
                <c:pt idx="658">
                  <c:v>258.0</c:v>
                </c:pt>
                <c:pt idx="659">
                  <c:v>259.0</c:v>
                </c:pt>
                <c:pt idx="660">
                  <c:v>260.0</c:v>
                </c:pt>
                <c:pt idx="661">
                  <c:v>261.0</c:v>
                </c:pt>
                <c:pt idx="662">
                  <c:v>262.0</c:v>
                </c:pt>
                <c:pt idx="663">
                  <c:v>263.0</c:v>
                </c:pt>
                <c:pt idx="664">
                  <c:v>264.0</c:v>
                </c:pt>
                <c:pt idx="665">
                  <c:v>265.0</c:v>
                </c:pt>
                <c:pt idx="666">
                  <c:v>266.0</c:v>
                </c:pt>
                <c:pt idx="667">
                  <c:v>267.0</c:v>
                </c:pt>
                <c:pt idx="668">
                  <c:v>268.0</c:v>
                </c:pt>
                <c:pt idx="669">
                  <c:v>269.0</c:v>
                </c:pt>
                <c:pt idx="670">
                  <c:v>270.0</c:v>
                </c:pt>
                <c:pt idx="671">
                  <c:v>271.0</c:v>
                </c:pt>
                <c:pt idx="672">
                  <c:v>272.0</c:v>
                </c:pt>
                <c:pt idx="673">
                  <c:v>273.0</c:v>
                </c:pt>
                <c:pt idx="674">
                  <c:v>274.0</c:v>
                </c:pt>
                <c:pt idx="675">
                  <c:v>275.0</c:v>
                </c:pt>
                <c:pt idx="676">
                  <c:v>276.0</c:v>
                </c:pt>
                <c:pt idx="677">
                  <c:v>277.0</c:v>
                </c:pt>
                <c:pt idx="678">
                  <c:v>278.0</c:v>
                </c:pt>
                <c:pt idx="679">
                  <c:v>279.0</c:v>
                </c:pt>
                <c:pt idx="680">
                  <c:v>280.0</c:v>
                </c:pt>
                <c:pt idx="681">
                  <c:v>281.0</c:v>
                </c:pt>
                <c:pt idx="682">
                  <c:v>282.0</c:v>
                </c:pt>
                <c:pt idx="683">
                  <c:v>283.0</c:v>
                </c:pt>
                <c:pt idx="684">
                  <c:v>284.0</c:v>
                </c:pt>
                <c:pt idx="685">
                  <c:v>285.0</c:v>
                </c:pt>
                <c:pt idx="686">
                  <c:v>286.0</c:v>
                </c:pt>
                <c:pt idx="687">
                  <c:v>287.0</c:v>
                </c:pt>
                <c:pt idx="688">
                  <c:v>288.0</c:v>
                </c:pt>
                <c:pt idx="689">
                  <c:v>289.0</c:v>
                </c:pt>
                <c:pt idx="690">
                  <c:v>290.0</c:v>
                </c:pt>
                <c:pt idx="691">
                  <c:v>291.0</c:v>
                </c:pt>
                <c:pt idx="692">
                  <c:v>292.0</c:v>
                </c:pt>
                <c:pt idx="693">
                  <c:v>293.0</c:v>
                </c:pt>
                <c:pt idx="694">
                  <c:v>294.0</c:v>
                </c:pt>
                <c:pt idx="695">
                  <c:v>295.0</c:v>
                </c:pt>
                <c:pt idx="696">
                  <c:v>296.0</c:v>
                </c:pt>
                <c:pt idx="697">
                  <c:v>297.0</c:v>
                </c:pt>
                <c:pt idx="698">
                  <c:v>298.0</c:v>
                </c:pt>
                <c:pt idx="699">
                  <c:v>299.0</c:v>
                </c:pt>
                <c:pt idx="700">
                  <c:v>300.0</c:v>
                </c:pt>
                <c:pt idx="701">
                  <c:v>301.0</c:v>
                </c:pt>
                <c:pt idx="702">
                  <c:v>302.0</c:v>
                </c:pt>
                <c:pt idx="703">
                  <c:v>303.0</c:v>
                </c:pt>
                <c:pt idx="704">
                  <c:v>304.0</c:v>
                </c:pt>
                <c:pt idx="705">
                  <c:v>305.0</c:v>
                </c:pt>
                <c:pt idx="706">
                  <c:v>306.0</c:v>
                </c:pt>
                <c:pt idx="707">
                  <c:v>307.0</c:v>
                </c:pt>
                <c:pt idx="708">
                  <c:v>308.0</c:v>
                </c:pt>
                <c:pt idx="709">
                  <c:v>309.0</c:v>
                </c:pt>
                <c:pt idx="710">
                  <c:v>310.0</c:v>
                </c:pt>
                <c:pt idx="711">
                  <c:v>311.0</c:v>
                </c:pt>
                <c:pt idx="712">
                  <c:v>312.0</c:v>
                </c:pt>
                <c:pt idx="713">
                  <c:v>313.0</c:v>
                </c:pt>
                <c:pt idx="714">
                  <c:v>314.0</c:v>
                </c:pt>
                <c:pt idx="715">
                  <c:v>315.0</c:v>
                </c:pt>
                <c:pt idx="716">
                  <c:v>316.0</c:v>
                </c:pt>
                <c:pt idx="717">
                  <c:v>317.0</c:v>
                </c:pt>
                <c:pt idx="718">
                  <c:v>318.0</c:v>
                </c:pt>
                <c:pt idx="719">
                  <c:v>319.0</c:v>
                </c:pt>
                <c:pt idx="720">
                  <c:v>320.0</c:v>
                </c:pt>
                <c:pt idx="721">
                  <c:v>321.0</c:v>
                </c:pt>
                <c:pt idx="722">
                  <c:v>322.0</c:v>
                </c:pt>
                <c:pt idx="723">
                  <c:v>323.0</c:v>
                </c:pt>
                <c:pt idx="724">
                  <c:v>324.0</c:v>
                </c:pt>
                <c:pt idx="725">
                  <c:v>325.0</c:v>
                </c:pt>
                <c:pt idx="726">
                  <c:v>326.0</c:v>
                </c:pt>
                <c:pt idx="727">
                  <c:v>327.0</c:v>
                </c:pt>
                <c:pt idx="728">
                  <c:v>328.0</c:v>
                </c:pt>
                <c:pt idx="729">
                  <c:v>329.0</c:v>
                </c:pt>
                <c:pt idx="730">
                  <c:v>330.0</c:v>
                </c:pt>
                <c:pt idx="731">
                  <c:v>331.0</c:v>
                </c:pt>
                <c:pt idx="732">
                  <c:v>332.0</c:v>
                </c:pt>
                <c:pt idx="733">
                  <c:v>333.0</c:v>
                </c:pt>
                <c:pt idx="734">
                  <c:v>334.0</c:v>
                </c:pt>
                <c:pt idx="735">
                  <c:v>335.0</c:v>
                </c:pt>
                <c:pt idx="736">
                  <c:v>336.0</c:v>
                </c:pt>
                <c:pt idx="737">
                  <c:v>337.0</c:v>
                </c:pt>
                <c:pt idx="738">
                  <c:v>338.0</c:v>
                </c:pt>
                <c:pt idx="739">
                  <c:v>339.0</c:v>
                </c:pt>
                <c:pt idx="740">
                  <c:v>340.0</c:v>
                </c:pt>
                <c:pt idx="741">
                  <c:v>341.0</c:v>
                </c:pt>
                <c:pt idx="742">
                  <c:v>342.0</c:v>
                </c:pt>
                <c:pt idx="743">
                  <c:v>343.0</c:v>
                </c:pt>
                <c:pt idx="744">
                  <c:v>344.0</c:v>
                </c:pt>
                <c:pt idx="745">
                  <c:v>345.0</c:v>
                </c:pt>
                <c:pt idx="746">
                  <c:v>346.0</c:v>
                </c:pt>
                <c:pt idx="747">
                  <c:v>347.0</c:v>
                </c:pt>
                <c:pt idx="748">
                  <c:v>348.0</c:v>
                </c:pt>
                <c:pt idx="749">
                  <c:v>349.0</c:v>
                </c:pt>
                <c:pt idx="750">
                  <c:v>350.0</c:v>
                </c:pt>
                <c:pt idx="751">
                  <c:v>351.0</c:v>
                </c:pt>
                <c:pt idx="752">
                  <c:v>352.0</c:v>
                </c:pt>
                <c:pt idx="753">
                  <c:v>353.0</c:v>
                </c:pt>
                <c:pt idx="754">
                  <c:v>354.0</c:v>
                </c:pt>
                <c:pt idx="755">
                  <c:v>355.0</c:v>
                </c:pt>
                <c:pt idx="756">
                  <c:v>356.0</c:v>
                </c:pt>
                <c:pt idx="757">
                  <c:v>357.0</c:v>
                </c:pt>
                <c:pt idx="758">
                  <c:v>358.0</c:v>
                </c:pt>
                <c:pt idx="759">
                  <c:v>359.0</c:v>
                </c:pt>
                <c:pt idx="760">
                  <c:v>360.0</c:v>
                </c:pt>
                <c:pt idx="761">
                  <c:v>361.0</c:v>
                </c:pt>
                <c:pt idx="762">
                  <c:v>362.0</c:v>
                </c:pt>
                <c:pt idx="763">
                  <c:v>363.0</c:v>
                </c:pt>
                <c:pt idx="764">
                  <c:v>364.0</c:v>
                </c:pt>
                <c:pt idx="765">
                  <c:v>365.0</c:v>
                </c:pt>
                <c:pt idx="766">
                  <c:v>366.0</c:v>
                </c:pt>
                <c:pt idx="767">
                  <c:v>367.0</c:v>
                </c:pt>
                <c:pt idx="768">
                  <c:v>368.0</c:v>
                </c:pt>
                <c:pt idx="769">
                  <c:v>369.0</c:v>
                </c:pt>
                <c:pt idx="770">
                  <c:v>370.0</c:v>
                </c:pt>
                <c:pt idx="771">
                  <c:v>371.0</c:v>
                </c:pt>
                <c:pt idx="772">
                  <c:v>372.0</c:v>
                </c:pt>
                <c:pt idx="773">
                  <c:v>373.0</c:v>
                </c:pt>
                <c:pt idx="774">
                  <c:v>374.0</c:v>
                </c:pt>
                <c:pt idx="775">
                  <c:v>375.0</c:v>
                </c:pt>
                <c:pt idx="776">
                  <c:v>376.0</c:v>
                </c:pt>
                <c:pt idx="777">
                  <c:v>377.0</c:v>
                </c:pt>
                <c:pt idx="778">
                  <c:v>378.0</c:v>
                </c:pt>
                <c:pt idx="779">
                  <c:v>379.0</c:v>
                </c:pt>
                <c:pt idx="780">
                  <c:v>380.0</c:v>
                </c:pt>
                <c:pt idx="781">
                  <c:v>381.0</c:v>
                </c:pt>
                <c:pt idx="782">
                  <c:v>382.0</c:v>
                </c:pt>
                <c:pt idx="783">
                  <c:v>383.0</c:v>
                </c:pt>
                <c:pt idx="784">
                  <c:v>384.0</c:v>
                </c:pt>
                <c:pt idx="785">
                  <c:v>385.0</c:v>
                </c:pt>
                <c:pt idx="786">
                  <c:v>386.0</c:v>
                </c:pt>
                <c:pt idx="787">
                  <c:v>387.0</c:v>
                </c:pt>
                <c:pt idx="788">
                  <c:v>388.0</c:v>
                </c:pt>
                <c:pt idx="789">
                  <c:v>389.0</c:v>
                </c:pt>
                <c:pt idx="790">
                  <c:v>390.0</c:v>
                </c:pt>
                <c:pt idx="791">
                  <c:v>391.0</c:v>
                </c:pt>
                <c:pt idx="792">
                  <c:v>392.0</c:v>
                </c:pt>
                <c:pt idx="793">
                  <c:v>393.0</c:v>
                </c:pt>
                <c:pt idx="794">
                  <c:v>394.0</c:v>
                </c:pt>
                <c:pt idx="795">
                  <c:v>395.0</c:v>
                </c:pt>
                <c:pt idx="796">
                  <c:v>396.0</c:v>
                </c:pt>
                <c:pt idx="797">
                  <c:v>397.0</c:v>
                </c:pt>
                <c:pt idx="798">
                  <c:v>398.0</c:v>
                </c:pt>
                <c:pt idx="799">
                  <c:v>399.0</c:v>
                </c:pt>
                <c:pt idx="800">
                  <c:v>400.0</c:v>
                </c:pt>
              </c:numCache>
            </c:numRef>
          </c:xVal>
          <c:yVal>
            <c:numRef>
              <c:f>hist_centered_PU1_all_PU1_TAG_s!$C$2:$C$803</c:f>
              <c:numCache>
                <c:formatCode>General</c:formatCode>
                <c:ptCount val="802"/>
                <c:pt idx="0">
                  <c:v>0.734617191169563</c:v>
                </c:pt>
                <c:pt idx="1">
                  <c:v>0.777829967120714</c:v>
                </c:pt>
                <c:pt idx="2">
                  <c:v>1.12353217472992</c:v>
                </c:pt>
                <c:pt idx="3">
                  <c:v>1.2315641146078</c:v>
                </c:pt>
                <c:pt idx="4">
                  <c:v>1.05871301080319</c:v>
                </c:pt>
                <c:pt idx="5">
                  <c:v>1.01550023485204</c:v>
                </c:pt>
                <c:pt idx="6">
                  <c:v>0.604978863316111</c:v>
                </c:pt>
                <c:pt idx="7">
                  <c:v>0.648191639267262</c:v>
                </c:pt>
                <c:pt idx="8">
                  <c:v>0.907468294974166</c:v>
                </c:pt>
                <c:pt idx="9">
                  <c:v>1.03710662282762</c:v>
                </c:pt>
                <c:pt idx="10">
                  <c:v>0.950681070925317</c:v>
                </c:pt>
                <c:pt idx="11">
                  <c:v>0.799436355096289</c:v>
                </c:pt>
                <c:pt idx="12">
                  <c:v>0.583372475340535</c:v>
                </c:pt>
                <c:pt idx="13">
                  <c:v>0.518553311413809</c:v>
                </c:pt>
                <c:pt idx="14">
                  <c:v>0.972287458900892</c:v>
                </c:pt>
                <c:pt idx="15">
                  <c:v>1.25317050258337</c:v>
                </c:pt>
                <c:pt idx="16">
                  <c:v>1.08031939877877</c:v>
                </c:pt>
                <c:pt idx="17">
                  <c:v>0.950681070925317</c:v>
                </c:pt>
                <c:pt idx="18">
                  <c:v>1.38280883043682</c:v>
                </c:pt>
                <c:pt idx="19">
                  <c:v>1.4908407703147</c:v>
                </c:pt>
                <c:pt idx="20">
                  <c:v>0.993893846876468</c:v>
                </c:pt>
                <c:pt idx="21">
                  <c:v>1.08031939877877</c:v>
                </c:pt>
                <c:pt idx="22">
                  <c:v>1.12353217472992</c:v>
                </c:pt>
                <c:pt idx="23">
                  <c:v>1.1451385627055</c:v>
                </c:pt>
                <c:pt idx="24">
                  <c:v>1.08031939877877</c:v>
                </c:pt>
                <c:pt idx="25">
                  <c:v>0.756223579145139</c:v>
                </c:pt>
                <c:pt idx="26">
                  <c:v>0.756223579145139</c:v>
                </c:pt>
                <c:pt idx="27">
                  <c:v>0.907468294974166</c:v>
                </c:pt>
                <c:pt idx="28">
                  <c:v>1.08031939877877</c:v>
                </c:pt>
                <c:pt idx="29">
                  <c:v>0.993893846876468</c:v>
                </c:pt>
                <c:pt idx="30">
                  <c:v>1.03710662282762</c:v>
                </c:pt>
                <c:pt idx="31">
                  <c:v>0.950681070925317</c:v>
                </c:pt>
                <c:pt idx="32">
                  <c:v>0.669798027242837</c:v>
                </c:pt>
                <c:pt idx="33">
                  <c:v>0.756223579145139</c:v>
                </c:pt>
                <c:pt idx="34">
                  <c:v>0.821042743071865</c:v>
                </c:pt>
                <c:pt idx="35">
                  <c:v>0.84264913104744</c:v>
                </c:pt>
                <c:pt idx="36">
                  <c:v>0.821042743071865</c:v>
                </c:pt>
                <c:pt idx="37">
                  <c:v>1.08031939877877</c:v>
                </c:pt>
                <c:pt idx="38">
                  <c:v>1.25317050258337</c:v>
                </c:pt>
                <c:pt idx="39">
                  <c:v>1.20995772663222</c:v>
                </c:pt>
                <c:pt idx="40">
                  <c:v>0.929074682949742</c:v>
                </c:pt>
                <c:pt idx="41">
                  <c:v>0.972287458900892</c:v>
                </c:pt>
                <c:pt idx="42">
                  <c:v>1.4044152184124</c:v>
                </c:pt>
                <c:pt idx="43">
                  <c:v>1.01550023485204</c:v>
                </c:pt>
                <c:pt idx="44">
                  <c:v>0.84264913104744</c:v>
                </c:pt>
                <c:pt idx="45">
                  <c:v>0.864255519023015</c:v>
                </c:pt>
                <c:pt idx="46">
                  <c:v>0.669798027242837</c:v>
                </c:pt>
                <c:pt idx="47">
                  <c:v>0.648191639267262</c:v>
                </c:pt>
                <c:pt idx="48">
                  <c:v>0.648191639267262</c:v>
                </c:pt>
                <c:pt idx="49">
                  <c:v>0.929074682949742</c:v>
                </c:pt>
                <c:pt idx="50">
                  <c:v>1.08031939877877</c:v>
                </c:pt>
                <c:pt idx="51">
                  <c:v>0.669798027242837</c:v>
                </c:pt>
                <c:pt idx="52">
                  <c:v>0.648191639267262</c:v>
                </c:pt>
                <c:pt idx="53">
                  <c:v>0.885861906998591</c:v>
                </c:pt>
                <c:pt idx="54">
                  <c:v>0.993893846876468</c:v>
                </c:pt>
                <c:pt idx="55">
                  <c:v>0.972287458900892</c:v>
                </c:pt>
                <c:pt idx="56">
                  <c:v>0.777829967120714</c:v>
                </c:pt>
                <c:pt idx="57">
                  <c:v>1.1451385627055</c:v>
                </c:pt>
                <c:pt idx="58">
                  <c:v>0.993893846876468</c:v>
                </c:pt>
                <c:pt idx="59">
                  <c:v>0.540159699389385</c:v>
                </c:pt>
                <c:pt idx="60">
                  <c:v>0.367308595584782</c:v>
                </c:pt>
                <c:pt idx="61">
                  <c:v>0.799436355096289</c:v>
                </c:pt>
                <c:pt idx="62">
                  <c:v>1.469234382339122</c:v>
                </c:pt>
                <c:pt idx="63">
                  <c:v>1.16674495068107</c:v>
                </c:pt>
                <c:pt idx="64">
                  <c:v>0.864255519023015</c:v>
                </c:pt>
                <c:pt idx="65">
                  <c:v>0.691404415218412</c:v>
                </c:pt>
                <c:pt idx="66">
                  <c:v>0.648191639267262</c:v>
                </c:pt>
                <c:pt idx="67">
                  <c:v>0.734617191169563</c:v>
                </c:pt>
                <c:pt idx="68">
                  <c:v>0.669798027242837</c:v>
                </c:pt>
                <c:pt idx="69">
                  <c:v>0.669798027242837</c:v>
                </c:pt>
                <c:pt idx="70">
                  <c:v>0.950681070925317</c:v>
                </c:pt>
                <c:pt idx="71">
                  <c:v>0.993893846876468</c:v>
                </c:pt>
                <c:pt idx="72">
                  <c:v>0.821042743071865</c:v>
                </c:pt>
                <c:pt idx="73">
                  <c:v>0.691404415218412</c:v>
                </c:pt>
                <c:pt idx="74">
                  <c:v>0.821042743071865</c:v>
                </c:pt>
                <c:pt idx="75">
                  <c:v>0.993893846876468</c:v>
                </c:pt>
                <c:pt idx="76">
                  <c:v>0.885861906998591</c:v>
                </c:pt>
                <c:pt idx="77">
                  <c:v>1.1451385627055</c:v>
                </c:pt>
                <c:pt idx="78">
                  <c:v>1.03710662282762</c:v>
                </c:pt>
                <c:pt idx="79">
                  <c:v>0.756223579145139</c:v>
                </c:pt>
                <c:pt idx="80">
                  <c:v>0.583372475340535</c:v>
                </c:pt>
                <c:pt idx="81">
                  <c:v>1.03710662282762</c:v>
                </c:pt>
                <c:pt idx="82">
                  <c:v>1.29638327853452</c:v>
                </c:pt>
                <c:pt idx="83">
                  <c:v>1.03710662282762</c:v>
                </c:pt>
                <c:pt idx="84">
                  <c:v>0.864255519023015</c:v>
                </c:pt>
                <c:pt idx="85">
                  <c:v>0.777829967120714</c:v>
                </c:pt>
                <c:pt idx="86">
                  <c:v>1.08031939877877</c:v>
                </c:pt>
                <c:pt idx="87">
                  <c:v>0.777829967120714</c:v>
                </c:pt>
                <c:pt idx="88">
                  <c:v>0.56176608736496</c:v>
                </c:pt>
                <c:pt idx="89">
                  <c:v>1.10192578675434</c:v>
                </c:pt>
                <c:pt idx="90">
                  <c:v>1.20995772663222</c:v>
                </c:pt>
                <c:pt idx="91">
                  <c:v>0.950681070925317</c:v>
                </c:pt>
                <c:pt idx="92">
                  <c:v>0.734617191169563</c:v>
                </c:pt>
                <c:pt idx="93">
                  <c:v>1.01550023485204</c:v>
                </c:pt>
                <c:pt idx="94">
                  <c:v>1.469234382339122</c:v>
                </c:pt>
                <c:pt idx="95">
                  <c:v>1.10192578675434</c:v>
                </c:pt>
                <c:pt idx="96">
                  <c:v>0.799436355096289</c:v>
                </c:pt>
                <c:pt idx="97">
                  <c:v>1.05871301080319</c:v>
                </c:pt>
                <c:pt idx="98">
                  <c:v>1.20995772663222</c:v>
                </c:pt>
                <c:pt idx="99">
                  <c:v>1.27477689055895</c:v>
                </c:pt>
                <c:pt idx="100">
                  <c:v>1.01550023485204</c:v>
                </c:pt>
                <c:pt idx="101">
                  <c:v>0.821042743071865</c:v>
                </c:pt>
                <c:pt idx="102">
                  <c:v>0.84264913104744</c:v>
                </c:pt>
                <c:pt idx="103">
                  <c:v>0.84264913104744</c:v>
                </c:pt>
                <c:pt idx="104">
                  <c:v>1.12353217472992</c:v>
                </c:pt>
                <c:pt idx="105">
                  <c:v>0.734617191169563</c:v>
                </c:pt>
                <c:pt idx="106">
                  <c:v>0.410521371535932</c:v>
                </c:pt>
                <c:pt idx="107">
                  <c:v>0.972287458900892</c:v>
                </c:pt>
                <c:pt idx="108">
                  <c:v>0.972287458900892</c:v>
                </c:pt>
                <c:pt idx="109">
                  <c:v>0.713010803193988</c:v>
                </c:pt>
                <c:pt idx="110">
                  <c:v>0.84264913104744</c:v>
                </c:pt>
                <c:pt idx="111">
                  <c:v>1.05871301080319</c:v>
                </c:pt>
                <c:pt idx="112">
                  <c:v>1.08031939877877</c:v>
                </c:pt>
                <c:pt idx="113">
                  <c:v>0.821042743071865</c:v>
                </c:pt>
                <c:pt idx="114">
                  <c:v>0.756223579145139</c:v>
                </c:pt>
                <c:pt idx="115">
                  <c:v>0.821042743071865</c:v>
                </c:pt>
                <c:pt idx="116">
                  <c:v>0.734617191169563</c:v>
                </c:pt>
                <c:pt idx="117">
                  <c:v>0.604978863316111</c:v>
                </c:pt>
                <c:pt idx="118">
                  <c:v>0.604978863316111</c:v>
                </c:pt>
                <c:pt idx="119">
                  <c:v>0.691404415218412</c:v>
                </c:pt>
                <c:pt idx="120">
                  <c:v>0.734617191169563</c:v>
                </c:pt>
                <c:pt idx="121">
                  <c:v>1.27477689055895</c:v>
                </c:pt>
                <c:pt idx="122">
                  <c:v>1.53405354626585</c:v>
                </c:pt>
                <c:pt idx="123">
                  <c:v>1.10192578675434</c:v>
                </c:pt>
                <c:pt idx="124">
                  <c:v>1.08031939877877</c:v>
                </c:pt>
                <c:pt idx="125">
                  <c:v>1.4044152184124</c:v>
                </c:pt>
                <c:pt idx="126">
                  <c:v>1.36120244246125</c:v>
                </c:pt>
                <c:pt idx="127">
                  <c:v>1.10192578675434</c:v>
                </c:pt>
                <c:pt idx="128">
                  <c:v>1.2315641146078</c:v>
                </c:pt>
                <c:pt idx="129">
                  <c:v>1.25317050258337</c:v>
                </c:pt>
                <c:pt idx="130">
                  <c:v>1.08031939877877</c:v>
                </c:pt>
                <c:pt idx="131">
                  <c:v>0.799436355096289</c:v>
                </c:pt>
                <c:pt idx="132">
                  <c:v>0.669798027242837</c:v>
                </c:pt>
                <c:pt idx="133">
                  <c:v>0.821042743071865</c:v>
                </c:pt>
                <c:pt idx="134">
                  <c:v>1.05871301080319</c:v>
                </c:pt>
                <c:pt idx="135">
                  <c:v>0.972287458900892</c:v>
                </c:pt>
                <c:pt idx="136">
                  <c:v>0.56176608736496</c:v>
                </c:pt>
                <c:pt idx="137">
                  <c:v>0.583372475340535</c:v>
                </c:pt>
                <c:pt idx="138">
                  <c:v>0.929074682949742</c:v>
                </c:pt>
                <c:pt idx="139">
                  <c:v>1.01550023485204</c:v>
                </c:pt>
                <c:pt idx="140">
                  <c:v>0.864255519023015</c:v>
                </c:pt>
                <c:pt idx="141">
                  <c:v>0.777829967120714</c:v>
                </c:pt>
                <c:pt idx="142">
                  <c:v>1.01550023485204</c:v>
                </c:pt>
                <c:pt idx="143">
                  <c:v>1.10192578675434</c:v>
                </c:pt>
                <c:pt idx="144">
                  <c:v>0.84264913104744</c:v>
                </c:pt>
                <c:pt idx="145">
                  <c:v>0.84264913104744</c:v>
                </c:pt>
                <c:pt idx="146">
                  <c:v>0.950681070925317</c:v>
                </c:pt>
                <c:pt idx="147">
                  <c:v>0.929074682949742</c:v>
                </c:pt>
                <c:pt idx="148">
                  <c:v>0.929074682949742</c:v>
                </c:pt>
                <c:pt idx="149">
                  <c:v>0.907468294974166</c:v>
                </c:pt>
                <c:pt idx="150">
                  <c:v>0.669798027242837</c:v>
                </c:pt>
                <c:pt idx="151">
                  <c:v>0.885861906998591</c:v>
                </c:pt>
                <c:pt idx="152">
                  <c:v>1.12353217472992</c:v>
                </c:pt>
                <c:pt idx="153">
                  <c:v>1.05871301080319</c:v>
                </c:pt>
                <c:pt idx="154">
                  <c:v>1.1451385627055</c:v>
                </c:pt>
                <c:pt idx="155">
                  <c:v>0.972287458900892</c:v>
                </c:pt>
                <c:pt idx="156">
                  <c:v>0.756223579145139</c:v>
                </c:pt>
                <c:pt idx="157">
                  <c:v>0.648191639267262</c:v>
                </c:pt>
                <c:pt idx="158">
                  <c:v>1.18835133865665</c:v>
                </c:pt>
                <c:pt idx="159">
                  <c:v>1.18835133865665</c:v>
                </c:pt>
                <c:pt idx="160">
                  <c:v>0.604978863316111</c:v>
                </c:pt>
                <c:pt idx="161">
                  <c:v>0.496946923438234</c:v>
                </c:pt>
                <c:pt idx="162">
                  <c:v>0.864255519023015</c:v>
                </c:pt>
                <c:pt idx="163">
                  <c:v>1.16674495068107</c:v>
                </c:pt>
                <c:pt idx="164">
                  <c:v>1.08031939877877</c:v>
                </c:pt>
                <c:pt idx="165">
                  <c:v>1.42602160638798</c:v>
                </c:pt>
                <c:pt idx="166">
                  <c:v>1.29638327853452</c:v>
                </c:pt>
                <c:pt idx="167">
                  <c:v>1.25317050258337</c:v>
                </c:pt>
                <c:pt idx="168">
                  <c:v>1.44762799436355</c:v>
                </c:pt>
                <c:pt idx="169">
                  <c:v>1.20995772663222</c:v>
                </c:pt>
                <c:pt idx="170">
                  <c:v>0.993893846876468</c:v>
                </c:pt>
                <c:pt idx="171">
                  <c:v>1.18835133865665</c:v>
                </c:pt>
                <c:pt idx="172">
                  <c:v>1.29638327853452</c:v>
                </c:pt>
                <c:pt idx="173">
                  <c:v>1.1451385627055</c:v>
                </c:pt>
                <c:pt idx="174">
                  <c:v>1.20995772663222</c:v>
                </c:pt>
                <c:pt idx="175">
                  <c:v>1.05871301080319</c:v>
                </c:pt>
                <c:pt idx="176">
                  <c:v>0.84264913104744</c:v>
                </c:pt>
                <c:pt idx="177">
                  <c:v>0.713010803193988</c:v>
                </c:pt>
                <c:pt idx="178">
                  <c:v>1.05871301080319</c:v>
                </c:pt>
                <c:pt idx="179">
                  <c:v>0.972287458900892</c:v>
                </c:pt>
                <c:pt idx="180">
                  <c:v>0.540159699389385</c:v>
                </c:pt>
                <c:pt idx="181">
                  <c:v>0.777829967120714</c:v>
                </c:pt>
                <c:pt idx="182">
                  <c:v>1.36120244246125</c:v>
                </c:pt>
                <c:pt idx="183">
                  <c:v>1.70690465007046</c:v>
                </c:pt>
                <c:pt idx="184">
                  <c:v>1.12353217472992</c:v>
                </c:pt>
                <c:pt idx="185">
                  <c:v>0.626585251291686</c:v>
                </c:pt>
                <c:pt idx="186">
                  <c:v>0.799436355096289</c:v>
                </c:pt>
                <c:pt idx="187">
                  <c:v>1.03710662282762</c:v>
                </c:pt>
                <c:pt idx="188">
                  <c:v>1.1451385627055</c:v>
                </c:pt>
                <c:pt idx="189">
                  <c:v>1.4908407703147</c:v>
                </c:pt>
                <c:pt idx="190">
                  <c:v>1.33959605448567</c:v>
                </c:pt>
                <c:pt idx="191">
                  <c:v>0.993893846876468</c:v>
                </c:pt>
                <c:pt idx="192">
                  <c:v>1.12353217472992</c:v>
                </c:pt>
                <c:pt idx="193">
                  <c:v>0.799436355096289</c:v>
                </c:pt>
                <c:pt idx="194">
                  <c:v>0.453734147487083</c:v>
                </c:pt>
                <c:pt idx="195">
                  <c:v>0.626585251291686</c:v>
                </c:pt>
                <c:pt idx="196">
                  <c:v>0.929074682949742</c:v>
                </c:pt>
                <c:pt idx="197">
                  <c:v>1.16674495068107</c:v>
                </c:pt>
                <c:pt idx="198">
                  <c:v>1.08031939877877</c:v>
                </c:pt>
                <c:pt idx="199">
                  <c:v>1.10192578675434</c:v>
                </c:pt>
                <c:pt idx="200">
                  <c:v>1.08031939877877</c:v>
                </c:pt>
                <c:pt idx="201">
                  <c:v>1.01550023485204</c:v>
                </c:pt>
                <c:pt idx="202">
                  <c:v>0.972287458900892</c:v>
                </c:pt>
                <c:pt idx="203">
                  <c:v>0.929074682949742</c:v>
                </c:pt>
                <c:pt idx="204">
                  <c:v>1.20995772663222</c:v>
                </c:pt>
                <c:pt idx="205">
                  <c:v>0.864255519023015</c:v>
                </c:pt>
                <c:pt idx="206">
                  <c:v>1.01550023485204</c:v>
                </c:pt>
                <c:pt idx="207">
                  <c:v>1.29638327853452</c:v>
                </c:pt>
                <c:pt idx="208">
                  <c:v>1.08031939877877</c:v>
                </c:pt>
                <c:pt idx="209">
                  <c:v>1.18835133865665</c:v>
                </c:pt>
                <c:pt idx="210">
                  <c:v>0.929074682949742</c:v>
                </c:pt>
                <c:pt idx="211">
                  <c:v>0.972287458900892</c:v>
                </c:pt>
                <c:pt idx="212">
                  <c:v>1.29638327853452</c:v>
                </c:pt>
                <c:pt idx="213">
                  <c:v>0.821042743071865</c:v>
                </c:pt>
                <c:pt idx="214">
                  <c:v>0.777829967120714</c:v>
                </c:pt>
                <c:pt idx="215">
                  <c:v>1.36120244246125</c:v>
                </c:pt>
                <c:pt idx="216">
                  <c:v>1.20995772663222</c:v>
                </c:pt>
                <c:pt idx="217">
                  <c:v>1.03710662282762</c:v>
                </c:pt>
                <c:pt idx="218">
                  <c:v>0.799436355096289</c:v>
                </c:pt>
                <c:pt idx="219">
                  <c:v>0.475340535462659</c:v>
                </c:pt>
                <c:pt idx="220">
                  <c:v>0.691404415218412</c:v>
                </c:pt>
                <c:pt idx="221">
                  <c:v>0.821042743071865</c:v>
                </c:pt>
                <c:pt idx="222">
                  <c:v>0.734617191169563</c:v>
                </c:pt>
                <c:pt idx="223">
                  <c:v>0.907468294974166</c:v>
                </c:pt>
                <c:pt idx="224">
                  <c:v>1.01550023485204</c:v>
                </c:pt>
                <c:pt idx="225">
                  <c:v>0.734617191169563</c:v>
                </c:pt>
                <c:pt idx="226">
                  <c:v>1.53405354626585</c:v>
                </c:pt>
                <c:pt idx="227">
                  <c:v>1.75011742602161</c:v>
                </c:pt>
                <c:pt idx="228">
                  <c:v>1.08031939877877</c:v>
                </c:pt>
                <c:pt idx="229">
                  <c:v>0.799436355096289</c:v>
                </c:pt>
                <c:pt idx="230">
                  <c:v>0.626585251291686</c:v>
                </c:pt>
                <c:pt idx="231">
                  <c:v>1.18835133865665</c:v>
                </c:pt>
                <c:pt idx="232">
                  <c:v>1.42602160638798</c:v>
                </c:pt>
                <c:pt idx="233">
                  <c:v>1.10192578675434</c:v>
                </c:pt>
                <c:pt idx="234">
                  <c:v>1.08031939877877</c:v>
                </c:pt>
                <c:pt idx="235">
                  <c:v>0.950681070925317</c:v>
                </c:pt>
                <c:pt idx="236">
                  <c:v>0.691404415218412</c:v>
                </c:pt>
                <c:pt idx="237">
                  <c:v>0.907468294974166</c:v>
                </c:pt>
                <c:pt idx="238">
                  <c:v>1.08031939877877</c:v>
                </c:pt>
                <c:pt idx="239">
                  <c:v>0.84264913104744</c:v>
                </c:pt>
                <c:pt idx="240">
                  <c:v>0.518553311413809</c:v>
                </c:pt>
                <c:pt idx="241">
                  <c:v>0.713010803193988</c:v>
                </c:pt>
                <c:pt idx="242">
                  <c:v>1.01550023485204</c:v>
                </c:pt>
                <c:pt idx="243">
                  <c:v>0.993893846876468</c:v>
                </c:pt>
                <c:pt idx="244">
                  <c:v>1.08031939877877</c:v>
                </c:pt>
                <c:pt idx="245">
                  <c:v>1.42602160638798</c:v>
                </c:pt>
                <c:pt idx="246">
                  <c:v>1.38280883043682</c:v>
                </c:pt>
                <c:pt idx="247">
                  <c:v>1.36120244246125</c:v>
                </c:pt>
                <c:pt idx="248">
                  <c:v>1.36120244246125</c:v>
                </c:pt>
                <c:pt idx="249">
                  <c:v>1.03710662282762</c:v>
                </c:pt>
                <c:pt idx="250">
                  <c:v>1.25317050258337</c:v>
                </c:pt>
                <c:pt idx="251">
                  <c:v>1.2315641146078</c:v>
                </c:pt>
                <c:pt idx="252">
                  <c:v>1.10192578675434</c:v>
                </c:pt>
                <c:pt idx="253">
                  <c:v>1.3179896665101</c:v>
                </c:pt>
                <c:pt idx="254">
                  <c:v>1.51244715829028</c:v>
                </c:pt>
                <c:pt idx="255">
                  <c:v>1.4044152184124</c:v>
                </c:pt>
                <c:pt idx="256">
                  <c:v>1.33959605448567</c:v>
                </c:pt>
                <c:pt idx="257">
                  <c:v>1.4908407703147</c:v>
                </c:pt>
                <c:pt idx="258">
                  <c:v>1.20995772663222</c:v>
                </c:pt>
                <c:pt idx="259">
                  <c:v>1.18835133865665</c:v>
                </c:pt>
                <c:pt idx="260">
                  <c:v>1.53405354626585</c:v>
                </c:pt>
                <c:pt idx="261">
                  <c:v>1.90136214185063</c:v>
                </c:pt>
                <c:pt idx="262">
                  <c:v>1.68529826209488</c:v>
                </c:pt>
                <c:pt idx="263">
                  <c:v>1.53405354626585</c:v>
                </c:pt>
                <c:pt idx="264">
                  <c:v>1.64208548614373</c:v>
                </c:pt>
                <c:pt idx="265">
                  <c:v>1.4044152184124</c:v>
                </c:pt>
                <c:pt idx="266">
                  <c:v>1.72851103804603</c:v>
                </c:pt>
                <c:pt idx="267">
                  <c:v>1.59887271019258</c:v>
                </c:pt>
                <c:pt idx="268">
                  <c:v>1.05871301080319</c:v>
                </c:pt>
                <c:pt idx="269">
                  <c:v>1.29638327853452</c:v>
                </c:pt>
                <c:pt idx="270">
                  <c:v>1.10192578675434</c:v>
                </c:pt>
                <c:pt idx="271">
                  <c:v>0.777829967120714</c:v>
                </c:pt>
                <c:pt idx="272">
                  <c:v>1.38280883043682</c:v>
                </c:pt>
                <c:pt idx="273">
                  <c:v>1.44762799436355</c:v>
                </c:pt>
                <c:pt idx="274">
                  <c:v>1.79333020197276</c:v>
                </c:pt>
                <c:pt idx="275">
                  <c:v>2.26867073743542</c:v>
                </c:pt>
                <c:pt idx="276">
                  <c:v>1.85814936589948</c:v>
                </c:pt>
                <c:pt idx="277">
                  <c:v>1.62047909816815</c:v>
                </c:pt>
                <c:pt idx="278">
                  <c:v>1.3179896665101</c:v>
                </c:pt>
                <c:pt idx="279">
                  <c:v>1.25317050258337</c:v>
                </c:pt>
                <c:pt idx="280">
                  <c:v>1.25317050258337</c:v>
                </c:pt>
                <c:pt idx="281">
                  <c:v>1.01550023485204</c:v>
                </c:pt>
                <c:pt idx="282">
                  <c:v>1.29638327853452</c:v>
                </c:pt>
                <c:pt idx="283">
                  <c:v>1.87975575387506</c:v>
                </c:pt>
                <c:pt idx="284">
                  <c:v>1.90136214185063</c:v>
                </c:pt>
                <c:pt idx="285">
                  <c:v>1.55565993424143</c:v>
                </c:pt>
                <c:pt idx="286">
                  <c:v>0.993893846876468</c:v>
                </c:pt>
                <c:pt idx="287">
                  <c:v>0.799436355096289</c:v>
                </c:pt>
                <c:pt idx="288">
                  <c:v>1.29638327853452</c:v>
                </c:pt>
                <c:pt idx="289">
                  <c:v>1.2315641146078</c:v>
                </c:pt>
                <c:pt idx="290">
                  <c:v>0.885861906998591</c:v>
                </c:pt>
                <c:pt idx="291">
                  <c:v>1.1451385627055</c:v>
                </c:pt>
                <c:pt idx="292">
                  <c:v>1.42602160638798</c:v>
                </c:pt>
                <c:pt idx="293">
                  <c:v>1.33959605448567</c:v>
                </c:pt>
                <c:pt idx="294">
                  <c:v>1.16674495068107</c:v>
                </c:pt>
                <c:pt idx="295">
                  <c:v>0.84264913104744</c:v>
                </c:pt>
                <c:pt idx="296">
                  <c:v>0.821042743071865</c:v>
                </c:pt>
                <c:pt idx="297">
                  <c:v>1.10192578675434</c:v>
                </c:pt>
                <c:pt idx="298">
                  <c:v>1.38280883043682</c:v>
                </c:pt>
                <c:pt idx="299">
                  <c:v>1.4908407703147</c:v>
                </c:pt>
                <c:pt idx="300">
                  <c:v>1.18835133865665</c:v>
                </c:pt>
                <c:pt idx="301">
                  <c:v>1.38280883043682</c:v>
                </c:pt>
                <c:pt idx="302">
                  <c:v>1.29638327853452</c:v>
                </c:pt>
                <c:pt idx="303">
                  <c:v>0.84264913104744</c:v>
                </c:pt>
                <c:pt idx="304">
                  <c:v>1.1451385627055</c:v>
                </c:pt>
                <c:pt idx="305">
                  <c:v>1.2315641146078</c:v>
                </c:pt>
                <c:pt idx="306">
                  <c:v>1.2315641146078</c:v>
                </c:pt>
                <c:pt idx="307">
                  <c:v>1.18835133865665</c:v>
                </c:pt>
                <c:pt idx="308">
                  <c:v>1.1451385627055</c:v>
                </c:pt>
                <c:pt idx="309">
                  <c:v>1.20995772663222</c:v>
                </c:pt>
                <c:pt idx="310">
                  <c:v>1.03710662282762</c:v>
                </c:pt>
                <c:pt idx="311">
                  <c:v>1.01550023485204</c:v>
                </c:pt>
                <c:pt idx="312">
                  <c:v>1.10192578675434</c:v>
                </c:pt>
                <c:pt idx="313">
                  <c:v>0.972287458900892</c:v>
                </c:pt>
                <c:pt idx="314">
                  <c:v>0.734617191169563</c:v>
                </c:pt>
                <c:pt idx="315">
                  <c:v>0.648191639267262</c:v>
                </c:pt>
                <c:pt idx="316">
                  <c:v>0.626585251291686</c:v>
                </c:pt>
                <c:pt idx="317">
                  <c:v>1.33959605448567</c:v>
                </c:pt>
                <c:pt idx="318">
                  <c:v>1.4044152184124</c:v>
                </c:pt>
                <c:pt idx="319">
                  <c:v>1.10192578675434</c:v>
                </c:pt>
                <c:pt idx="320">
                  <c:v>1.03710662282762</c:v>
                </c:pt>
                <c:pt idx="321">
                  <c:v>1.25317050258337</c:v>
                </c:pt>
                <c:pt idx="322">
                  <c:v>1.469234382339122</c:v>
                </c:pt>
                <c:pt idx="323">
                  <c:v>0.993893846876468</c:v>
                </c:pt>
                <c:pt idx="324">
                  <c:v>1.44762799436355</c:v>
                </c:pt>
                <c:pt idx="325">
                  <c:v>1.79333020197276</c:v>
                </c:pt>
                <c:pt idx="326">
                  <c:v>1.92296852982621</c:v>
                </c:pt>
                <c:pt idx="327">
                  <c:v>1.85814936589948</c:v>
                </c:pt>
                <c:pt idx="328">
                  <c:v>1.2315641146078</c:v>
                </c:pt>
                <c:pt idx="329">
                  <c:v>0.972287458900892</c:v>
                </c:pt>
                <c:pt idx="330">
                  <c:v>1.05871301080319</c:v>
                </c:pt>
                <c:pt idx="331">
                  <c:v>1.10192578675434</c:v>
                </c:pt>
                <c:pt idx="332">
                  <c:v>1.44762799436355</c:v>
                </c:pt>
                <c:pt idx="333">
                  <c:v>1.42602160638798</c:v>
                </c:pt>
                <c:pt idx="334">
                  <c:v>0.929074682949742</c:v>
                </c:pt>
                <c:pt idx="335">
                  <c:v>1.2315641146078</c:v>
                </c:pt>
                <c:pt idx="336">
                  <c:v>1.29638327853452</c:v>
                </c:pt>
                <c:pt idx="337">
                  <c:v>1.05871301080319</c:v>
                </c:pt>
                <c:pt idx="338">
                  <c:v>1.94457491780178</c:v>
                </c:pt>
                <c:pt idx="339">
                  <c:v>1.92296852982621</c:v>
                </c:pt>
                <c:pt idx="340">
                  <c:v>1.12353217472992</c:v>
                </c:pt>
                <c:pt idx="341">
                  <c:v>1.25317050258337</c:v>
                </c:pt>
                <c:pt idx="342">
                  <c:v>1.33959605448567</c:v>
                </c:pt>
                <c:pt idx="343">
                  <c:v>1.16674495068107</c:v>
                </c:pt>
                <c:pt idx="344">
                  <c:v>1.62047909816815</c:v>
                </c:pt>
                <c:pt idx="345">
                  <c:v>2.03100046970409</c:v>
                </c:pt>
                <c:pt idx="346">
                  <c:v>1.79333020197276</c:v>
                </c:pt>
                <c:pt idx="347">
                  <c:v>1.29638327853452</c:v>
                </c:pt>
                <c:pt idx="348">
                  <c:v>1.42602160638798</c:v>
                </c:pt>
                <c:pt idx="349">
                  <c:v>2.05260685767966</c:v>
                </c:pt>
                <c:pt idx="350">
                  <c:v>2.05260685767966</c:v>
                </c:pt>
                <c:pt idx="351">
                  <c:v>1.75011742602161</c:v>
                </c:pt>
                <c:pt idx="352">
                  <c:v>1.42602160638798</c:v>
                </c:pt>
                <c:pt idx="353">
                  <c:v>1.64208548614373</c:v>
                </c:pt>
                <c:pt idx="354">
                  <c:v>1.75011742602161</c:v>
                </c:pt>
                <c:pt idx="355">
                  <c:v>1.3179896665101</c:v>
                </c:pt>
                <c:pt idx="356">
                  <c:v>1.12353217472992</c:v>
                </c:pt>
                <c:pt idx="357">
                  <c:v>1.38280883043682</c:v>
                </c:pt>
                <c:pt idx="358">
                  <c:v>1.96618130577736</c:v>
                </c:pt>
                <c:pt idx="359">
                  <c:v>2.00939408172851</c:v>
                </c:pt>
                <c:pt idx="360">
                  <c:v>1.72851103804603</c:v>
                </c:pt>
                <c:pt idx="361">
                  <c:v>1.4908407703147</c:v>
                </c:pt>
                <c:pt idx="362">
                  <c:v>1.25317050258337</c:v>
                </c:pt>
                <c:pt idx="363">
                  <c:v>1.36120244246125</c:v>
                </c:pt>
                <c:pt idx="364">
                  <c:v>1.55565993424143</c:v>
                </c:pt>
                <c:pt idx="365">
                  <c:v>1.62047909816815</c:v>
                </c:pt>
                <c:pt idx="366">
                  <c:v>1.2315641146078</c:v>
                </c:pt>
                <c:pt idx="367">
                  <c:v>1.03710662282762</c:v>
                </c:pt>
                <c:pt idx="368">
                  <c:v>1.18835133865665</c:v>
                </c:pt>
                <c:pt idx="369">
                  <c:v>1.1451385627055</c:v>
                </c:pt>
                <c:pt idx="370">
                  <c:v>1.77172381399718</c:v>
                </c:pt>
                <c:pt idx="371">
                  <c:v>1.77172381399718</c:v>
                </c:pt>
                <c:pt idx="372">
                  <c:v>1.33959605448567</c:v>
                </c:pt>
                <c:pt idx="373">
                  <c:v>1.68529826209488</c:v>
                </c:pt>
                <c:pt idx="374">
                  <c:v>1.75011742602161</c:v>
                </c:pt>
                <c:pt idx="375">
                  <c:v>1.70690465007046</c:v>
                </c:pt>
                <c:pt idx="376">
                  <c:v>1.53405354626585</c:v>
                </c:pt>
                <c:pt idx="377">
                  <c:v>1.59887271019258</c:v>
                </c:pt>
                <c:pt idx="378">
                  <c:v>1.68529826209488</c:v>
                </c:pt>
                <c:pt idx="379">
                  <c:v>1.70690465007046</c:v>
                </c:pt>
                <c:pt idx="380">
                  <c:v>1.68529826209488</c:v>
                </c:pt>
                <c:pt idx="381">
                  <c:v>1.90136214185063</c:v>
                </c:pt>
                <c:pt idx="382">
                  <c:v>1.87975575387506</c:v>
                </c:pt>
                <c:pt idx="383">
                  <c:v>1.62047909816815</c:v>
                </c:pt>
                <c:pt idx="384">
                  <c:v>1.51244715829028</c:v>
                </c:pt>
                <c:pt idx="385">
                  <c:v>1.10192578675434</c:v>
                </c:pt>
                <c:pt idx="386">
                  <c:v>1.12353217472992</c:v>
                </c:pt>
                <c:pt idx="387">
                  <c:v>1.55565993424143</c:v>
                </c:pt>
                <c:pt idx="388">
                  <c:v>1.72851103804603</c:v>
                </c:pt>
                <c:pt idx="389">
                  <c:v>1.4044152184124</c:v>
                </c:pt>
                <c:pt idx="390">
                  <c:v>1.20995772663222</c:v>
                </c:pt>
                <c:pt idx="391">
                  <c:v>1.01550023485204</c:v>
                </c:pt>
                <c:pt idx="392">
                  <c:v>1.05871301080319</c:v>
                </c:pt>
                <c:pt idx="393">
                  <c:v>0.864255519023015</c:v>
                </c:pt>
                <c:pt idx="394">
                  <c:v>0.691404415218412</c:v>
                </c:pt>
                <c:pt idx="395">
                  <c:v>0.972287458900892</c:v>
                </c:pt>
                <c:pt idx="396">
                  <c:v>0.756223579145139</c:v>
                </c:pt>
                <c:pt idx="397">
                  <c:v>0.864255519023015</c:v>
                </c:pt>
                <c:pt idx="398">
                  <c:v>1.18835133865665</c:v>
                </c:pt>
                <c:pt idx="399">
                  <c:v>0.799436355096289</c:v>
                </c:pt>
                <c:pt idx="400">
                  <c:v>0.604978863316111</c:v>
                </c:pt>
                <c:pt idx="401">
                  <c:v>0.56176608736496</c:v>
                </c:pt>
                <c:pt idx="402">
                  <c:v>0.302489431658055</c:v>
                </c:pt>
                <c:pt idx="403">
                  <c:v>0.367308595584782</c:v>
                </c:pt>
                <c:pt idx="404">
                  <c:v>0.388914983560357</c:v>
                </c:pt>
                <c:pt idx="405">
                  <c:v>0.713010803193988</c:v>
                </c:pt>
                <c:pt idx="406">
                  <c:v>0.950681070925317</c:v>
                </c:pt>
                <c:pt idx="407">
                  <c:v>0.84264913104744</c:v>
                </c:pt>
                <c:pt idx="408">
                  <c:v>0.496946923438234</c:v>
                </c:pt>
                <c:pt idx="409">
                  <c:v>0.604978863316111</c:v>
                </c:pt>
                <c:pt idx="410">
                  <c:v>1.2315641146078</c:v>
                </c:pt>
                <c:pt idx="411">
                  <c:v>0.972287458900892</c:v>
                </c:pt>
                <c:pt idx="412">
                  <c:v>0.626585251291686</c:v>
                </c:pt>
                <c:pt idx="413">
                  <c:v>0.604978863316111</c:v>
                </c:pt>
                <c:pt idx="414">
                  <c:v>0.453734147487083</c:v>
                </c:pt>
                <c:pt idx="415">
                  <c:v>0.432127759511508</c:v>
                </c:pt>
                <c:pt idx="416">
                  <c:v>0.475340535462659</c:v>
                </c:pt>
                <c:pt idx="417">
                  <c:v>0.972287458900892</c:v>
                </c:pt>
                <c:pt idx="418">
                  <c:v>0.950681070925317</c:v>
                </c:pt>
                <c:pt idx="419">
                  <c:v>0.864255519023015</c:v>
                </c:pt>
                <c:pt idx="420">
                  <c:v>1.16674495068107</c:v>
                </c:pt>
                <c:pt idx="421">
                  <c:v>1.469234382339122</c:v>
                </c:pt>
                <c:pt idx="422">
                  <c:v>1.59887271019258</c:v>
                </c:pt>
                <c:pt idx="423">
                  <c:v>1.81493658994833</c:v>
                </c:pt>
                <c:pt idx="424">
                  <c:v>1.94457491780178</c:v>
                </c:pt>
                <c:pt idx="425">
                  <c:v>1.81493658994833</c:v>
                </c:pt>
                <c:pt idx="426">
                  <c:v>1.70690465007046</c:v>
                </c:pt>
                <c:pt idx="427">
                  <c:v>1.38280883043682</c:v>
                </c:pt>
                <c:pt idx="428">
                  <c:v>1.16674495068107</c:v>
                </c:pt>
                <c:pt idx="429">
                  <c:v>1.20995772663222</c:v>
                </c:pt>
                <c:pt idx="430">
                  <c:v>1.16674495068107</c:v>
                </c:pt>
                <c:pt idx="431">
                  <c:v>1.27477689055895</c:v>
                </c:pt>
                <c:pt idx="432">
                  <c:v>1.6636918741193</c:v>
                </c:pt>
                <c:pt idx="433">
                  <c:v>1.55565993424143</c:v>
                </c:pt>
                <c:pt idx="434">
                  <c:v>1.27477689055895</c:v>
                </c:pt>
                <c:pt idx="435">
                  <c:v>1.18835133865665</c:v>
                </c:pt>
                <c:pt idx="436">
                  <c:v>1.38280883043682</c:v>
                </c:pt>
                <c:pt idx="437">
                  <c:v>1.38280883043682</c:v>
                </c:pt>
                <c:pt idx="438">
                  <c:v>1.20995772663222</c:v>
                </c:pt>
                <c:pt idx="439">
                  <c:v>1.55565993424143</c:v>
                </c:pt>
                <c:pt idx="440">
                  <c:v>1.81493658994833</c:v>
                </c:pt>
                <c:pt idx="441">
                  <c:v>2.07421324565524</c:v>
                </c:pt>
                <c:pt idx="442">
                  <c:v>2.03100046970409</c:v>
                </c:pt>
                <c:pt idx="443">
                  <c:v>1.3179896665101</c:v>
                </c:pt>
                <c:pt idx="444">
                  <c:v>1.64208548614373</c:v>
                </c:pt>
                <c:pt idx="445">
                  <c:v>1.64208548614373</c:v>
                </c:pt>
                <c:pt idx="446">
                  <c:v>1.12353217472992</c:v>
                </c:pt>
                <c:pt idx="447">
                  <c:v>1.03710662282762</c:v>
                </c:pt>
                <c:pt idx="448">
                  <c:v>1.70690465007046</c:v>
                </c:pt>
                <c:pt idx="449">
                  <c:v>1.55565993424143</c:v>
                </c:pt>
                <c:pt idx="450">
                  <c:v>0.799436355096289</c:v>
                </c:pt>
                <c:pt idx="451">
                  <c:v>1.03710662282762</c:v>
                </c:pt>
                <c:pt idx="452">
                  <c:v>1.08031939877877</c:v>
                </c:pt>
                <c:pt idx="453">
                  <c:v>1.577266322217</c:v>
                </c:pt>
                <c:pt idx="454">
                  <c:v>1.85814936589948</c:v>
                </c:pt>
                <c:pt idx="455">
                  <c:v>1.4044152184124</c:v>
                </c:pt>
                <c:pt idx="456">
                  <c:v>1.20995772663222</c:v>
                </c:pt>
                <c:pt idx="457">
                  <c:v>1.25317050258337</c:v>
                </c:pt>
                <c:pt idx="458">
                  <c:v>1.29638327853452</c:v>
                </c:pt>
                <c:pt idx="459">
                  <c:v>1.16674495068107</c:v>
                </c:pt>
                <c:pt idx="460">
                  <c:v>0.626585251291686</c:v>
                </c:pt>
                <c:pt idx="461">
                  <c:v>0.885861906998591</c:v>
                </c:pt>
                <c:pt idx="462">
                  <c:v>1.18835133865665</c:v>
                </c:pt>
                <c:pt idx="463">
                  <c:v>1.29638327853452</c:v>
                </c:pt>
                <c:pt idx="464">
                  <c:v>1.6636918741193</c:v>
                </c:pt>
                <c:pt idx="465">
                  <c:v>1.55565993424143</c:v>
                </c:pt>
                <c:pt idx="466">
                  <c:v>1.12353217472992</c:v>
                </c:pt>
                <c:pt idx="467">
                  <c:v>1.08031939877877</c:v>
                </c:pt>
                <c:pt idx="468">
                  <c:v>1.29638327853452</c:v>
                </c:pt>
                <c:pt idx="469">
                  <c:v>1.51244715829028</c:v>
                </c:pt>
                <c:pt idx="470">
                  <c:v>1.68529826209488</c:v>
                </c:pt>
                <c:pt idx="471">
                  <c:v>1.12353217472992</c:v>
                </c:pt>
                <c:pt idx="472">
                  <c:v>0.821042743071865</c:v>
                </c:pt>
                <c:pt idx="473">
                  <c:v>0.821042743071865</c:v>
                </c:pt>
                <c:pt idx="474">
                  <c:v>0.777829967120714</c:v>
                </c:pt>
                <c:pt idx="475">
                  <c:v>0.821042743071865</c:v>
                </c:pt>
                <c:pt idx="476">
                  <c:v>0.669798027242837</c:v>
                </c:pt>
                <c:pt idx="477">
                  <c:v>0.56176608736496</c:v>
                </c:pt>
                <c:pt idx="478">
                  <c:v>0.583372475340535</c:v>
                </c:pt>
                <c:pt idx="479">
                  <c:v>0.84264913104744</c:v>
                </c:pt>
                <c:pt idx="480">
                  <c:v>0.84264913104744</c:v>
                </c:pt>
                <c:pt idx="481">
                  <c:v>0.691404415218412</c:v>
                </c:pt>
                <c:pt idx="482">
                  <c:v>1.51244715829028</c:v>
                </c:pt>
                <c:pt idx="483">
                  <c:v>1.53405354626585</c:v>
                </c:pt>
                <c:pt idx="484">
                  <c:v>1.03710662282762</c:v>
                </c:pt>
                <c:pt idx="485">
                  <c:v>1.03710662282762</c:v>
                </c:pt>
                <c:pt idx="486">
                  <c:v>1.33959605448567</c:v>
                </c:pt>
                <c:pt idx="487">
                  <c:v>1.59887271019258</c:v>
                </c:pt>
                <c:pt idx="488">
                  <c:v>1.72851103804603</c:v>
                </c:pt>
                <c:pt idx="489">
                  <c:v>1.469234382339122</c:v>
                </c:pt>
                <c:pt idx="490">
                  <c:v>1.4908407703147</c:v>
                </c:pt>
                <c:pt idx="491">
                  <c:v>2.05260685767966</c:v>
                </c:pt>
                <c:pt idx="492">
                  <c:v>1.77172381399718</c:v>
                </c:pt>
                <c:pt idx="493">
                  <c:v>1.38280883043682</c:v>
                </c:pt>
                <c:pt idx="494">
                  <c:v>1.27477689055895</c:v>
                </c:pt>
                <c:pt idx="495">
                  <c:v>1.42602160638798</c:v>
                </c:pt>
                <c:pt idx="496">
                  <c:v>1.51244715829028</c:v>
                </c:pt>
                <c:pt idx="497">
                  <c:v>1.33959605448567</c:v>
                </c:pt>
                <c:pt idx="498">
                  <c:v>1.16674495068107</c:v>
                </c:pt>
                <c:pt idx="499">
                  <c:v>1.12353217472992</c:v>
                </c:pt>
                <c:pt idx="500">
                  <c:v>1.3179896665101</c:v>
                </c:pt>
                <c:pt idx="501">
                  <c:v>1.6636918741193</c:v>
                </c:pt>
                <c:pt idx="502">
                  <c:v>1.3179896665101</c:v>
                </c:pt>
                <c:pt idx="503">
                  <c:v>0.821042743071865</c:v>
                </c:pt>
                <c:pt idx="504">
                  <c:v>1.18835133865665</c:v>
                </c:pt>
                <c:pt idx="505">
                  <c:v>1.59887271019258</c:v>
                </c:pt>
                <c:pt idx="506">
                  <c:v>1.44762799436355</c:v>
                </c:pt>
                <c:pt idx="507">
                  <c:v>1.1451385627055</c:v>
                </c:pt>
                <c:pt idx="508">
                  <c:v>1.10192578675434</c:v>
                </c:pt>
                <c:pt idx="509">
                  <c:v>1.12353217472992</c:v>
                </c:pt>
                <c:pt idx="510">
                  <c:v>1.4908407703147</c:v>
                </c:pt>
                <c:pt idx="511">
                  <c:v>1.51244715829028</c:v>
                </c:pt>
                <c:pt idx="512">
                  <c:v>1.12353217472992</c:v>
                </c:pt>
                <c:pt idx="513">
                  <c:v>1.01550023485204</c:v>
                </c:pt>
                <c:pt idx="514">
                  <c:v>0.821042743071865</c:v>
                </c:pt>
                <c:pt idx="515">
                  <c:v>1.01550023485204</c:v>
                </c:pt>
                <c:pt idx="516">
                  <c:v>1.12353217472992</c:v>
                </c:pt>
                <c:pt idx="517">
                  <c:v>0.950681070925317</c:v>
                </c:pt>
                <c:pt idx="518">
                  <c:v>1.12353217472992</c:v>
                </c:pt>
                <c:pt idx="519">
                  <c:v>1.469234382339122</c:v>
                </c:pt>
                <c:pt idx="520">
                  <c:v>1.25317050258337</c:v>
                </c:pt>
                <c:pt idx="521">
                  <c:v>0.993893846876468</c:v>
                </c:pt>
                <c:pt idx="522">
                  <c:v>1.20995772663222</c:v>
                </c:pt>
                <c:pt idx="523">
                  <c:v>1.79333020197276</c:v>
                </c:pt>
                <c:pt idx="524">
                  <c:v>1.577266322217</c:v>
                </c:pt>
                <c:pt idx="525">
                  <c:v>1.01550023485204</c:v>
                </c:pt>
                <c:pt idx="526">
                  <c:v>0.885861906998591</c:v>
                </c:pt>
                <c:pt idx="527">
                  <c:v>0.713010803193988</c:v>
                </c:pt>
                <c:pt idx="528">
                  <c:v>1.05871301080319</c:v>
                </c:pt>
                <c:pt idx="529">
                  <c:v>1.01550023485204</c:v>
                </c:pt>
                <c:pt idx="530">
                  <c:v>1.33959605448567</c:v>
                </c:pt>
                <c:pt idx="531">
                  <c:v>1.55565993424143</c:v>
                </c:pt>
                <c:pt idx="532">
                  <c:v>1.2315641146078</c:v>
                </c:pt>
                <c:pt idx="533">
                  <c:v>1.03710662282762</c:v>
                </c:pt>
                <c:pt idx="534">
                  <c:v>0.777829967120714</c:v>
                </c:pt>
                <c:pt idx="535">
                  <c:v>1.03710662282762</c:v>
                </c:pt>
                <c:pt idx="536">
                  <c:v>1.27477689055895</c:v>
                </c:pt>
                <c:pt idx="537">
                  <c:v>1.12353217472992</c:v>
                </c:pt>
                <c:pt idx="538">
                  <c:v>1.25317050258337</c:v>
                </c:pt>
                <c:pt idx="539">
                  <c:v>1.85814936589948</c:v>
                </c:pt>
                <c:pt idx="540">
                  <c:v>1.62047909816815</c:v>
                </c:pt>
                <c:pt idx="541">
                  <c:v>1.10192578675434</c:v>
                </c:pt>
                <c:pt idx="542">
                  <c:v>1.10192578675434</c:v>
                </c:pt>
                <c:pt idx="543">
                  <c:v>1.2315641146078</c:v>
                </c:pt>
                <c:pt idx="544">
                  <c:v>1.38280883043682</c:v>
                </c:pt>
                <c:pt idx="545">
                  <c:v>1.10192578675434</c:v>
                </c:pt>
                <c:pt idx="546">
                  <c:v>0.907468294974166</c:v>
                </c:pt>
                <c:pt idx="547">
                  <c:v>0.885861906998591</c:v>
                </c:pt>
                <c:pt idx="548">
                  <c:v>1.01550023485204</c:v>
                </c:pt>
                <c:pt idx="549">
                  <c:v>1.18835133865665</c:v>
                </c:pt>
                <c:pt idx="550">
                  <c:v>1.1451385627055</c:v>
                </c:pt>
                <c:pt idx="551">
                  <c:v>1.25317050258337</c:v>
                </c:pt>
                <c:pt idx="552">
                  <c:v>1.25317050258337</c:v>
                </c:pt>
                <c:pt idx="553">
                  <c:v>1.05871301080319</c:v>
                </c:pt>
                <c:pt idx="554">
                  <c:v>0.84264913104744</c:v>
                </c:pt>
                <c:pt idx="555">
                  <c:v>0.777829967120714</c:v>
                </c:pt>
                <c:pt idx="556">
                  <c:v>1.27477689055895</c:v>
                </c:pt>
                <c:pt idx="557">
                  <c:v>1.3179896665101</c:v>
                </c:pt>
                <c:pt idx="558">
                  <c:v>1.44762799436355</c:v>
                </c:pt>
                <c:pt idx="559">
                  <c:v>1.55565993424143</c:v>
                </c:pt>
                <c:pt idx="560">
                  <c:v>0.799436355096289</c:v>
                </c:pt>
                <c:pt idx="561">
                  <c:v>1.1451385627055</c:v>
                </c:pt>
                <c:pt idx="562">
                  <c:v>1.68529826209488</c:v>
                </c:pt>
                <c:pt idx="563">
                  <c:v>1.38280883043682</c:v>
                </c:pt>
                <c:pt idx="564">
                  <c:v>1.16674495068107</c:v>
                </c:pt>
                <c:pt idx="565">
                  <c:v>1.18835133865665</c:v>
                </c:pt>
                <c:pt idx="566">
                  <c:v>1.08031939877877</c:v>
                </c:pt>
                <c:pt idx="567">
                  <c:v>0.799436355096289</c:v>
                </c:pt>
                <c:pt idx="568">
                  <c:v>0.777829967120714</c:v>
                </c:pt>
                <c:pt idx="569">
                  <c:v>1.16674495068107</c:v>
                </c:pt>
                <c:pt idx="570">
                  <c:v>1.53405354626585</c:v>
                </c:pt>
                <c:pt idx="571">
                  <c:v>1.33959605448567</c:v>
                </c:pt>
                <c:pt idx="572">
                  <c:v>0.864255519023015</c:v>
                </c:pt>
                <c:pt idx="573">
                  <c:v>1.3179896665101</c:v>
                </c:pt>
                <c:pt idx="574">
                  <c:v>1.38280883043682</c:v>
                </c:pt>
                <c:pt idx="575">
                  <c:v>0.993893846876468</c:v>
                </c:pt>
                <c:pt idx="576">
                  <c:v>0.993893846876468</c:v>
                </c:pt>
                <c:pt idx="577">
                  <c:v>0.756223579145139</c:v>
                </c:pt>
                <c:pt idx="578">
                  <c:v>0.669798027242837</c:v>
                </c:pt>
                <c:pt idx="579">
                  <c:v>0.648191639267262</c:v>
                </c:pt>
                <c:pt idx="580">
                  <c:v>0.777829967120714</c:v>
                </c:pt>
                <c:pt idx="581">
                  <c:v>0.907468294974166</c:v>
                </c:pt>
                <c:pt idx="582">
                  <c:v>0.993893846876468</c:v>
                </c:pt>
                <c:pt idx="583">
                  <c:v>1.18835133865665</c:v>
                </c:pt>
                <c:pt idx="584">
                  <c:v>1.27477689055895</c:v>
                </c:pt>
                <c:pt idx="585">
                  <c:v>0.950681070925317</c:v>
                </c:pt>
                <c:pt idx="586">
                  <c:v>0.604978863316111</c:v>
                </c:pt>
                <c:pt idx="587">
                  <c:v>1.2315641146078</c:v>
                </c:pt>
                <c:pt idx="588">
                  <c:v>1.38280883043682</c:v>
                </c:pt>
                <c:pt idx="589">
                  <c:v>0.756223579145139</c:v>
                </c:pt>
                <c:pt idx="590">
                  <c:v>0.993893846876468</c:v>
                </c:pt>
                <c:pt idx="591">
                  <c:v>1.18835133865665</c:v>
                </c:pt>
                <c:pt idx="592">
                  <c:v>1.20995772663222</c:v>
                </c:pt>
                <c:pt idx="593">
                  <c:v>0.972287458900892</c:v>
                </c:pt>
                <c:pt idx="594">
                  <c:v>1.01550023485204</c:v>
                </c:pt>
                <c:pt idx="595">
                  <c:v>1.01550023485204</c:v>
                </c:pt>
                <c:pt idx="596">
                  <c:v>0.583372475340535</c:v>
                </c:pt>
                <c:pt idx="597">
                  <c:v>0.756223579145139</c:v>
                </c:pt>
                <c:pt idx="598">
                  <c:v>0.950681070925317</c:v>
                </c:pt>
                <c:pt idx="599">
                  <c:v>1.20995772663222</c:v>
                </c:pt>
                <c:pt idx="600">
                  <c:v>1.38280883043682</c:v>
                </c:pt>
                <c:pt idx="601">
                  <c:v>1.29638327853452</c:v>
                </c:pt>
                <c:pt idx="602">
                  <c:v>1.16674495068107</c:v>
                </c:pt>
                <c:pt idx="603">
                  <c:v>1.01550023485204</c:v>
                </c:pt>
                <c:pt idx="604">
                  <c:v>1.03710662282762</c:v>
                </c:pt>
                <c:pt idx="605">
                  <c:v>1.01550023485204</c:v>
                </c:pt>
                <c:pt idx="606">
                  <c:v>0.907468294974166</c:v>
                </c:pt>
                <c:pt idx="607">
                  <c:v>0.799436355096289</c:v>
                </c:pt>
                <c:pt idx="608">
                  <c:v>0.972287458900892</c:v>
                </c:pt>
                <c:pt idx="609">
                  <c:v>1.16674495068107</c:v>
                </c:pt>
                <c:pt idx="610">
                  <c:v>1.18835133865665</c:v>
                </c:pt>
                <c:pt idx="611">
                  <c:v>1.25317050258337</c:v>
                </c:pt>
                <c:pt idx="612">
                  <c:v>1.2315641146078</c:v>
                </c:pt>
                <c:pt idx="613">
                  <c:v>1.12353217472992</c:v>
                </c:pt>
                <c:pt idx="614">
                  <c:v>1.01550023485204</c:v>
                </c:pt>
                <c:pt idx="615">
                  <c:v>0.929074682949742</c:v>
                </c:pt>
                <c:pt idx="616">
                  <c:v>1.01550023485204</c:v>
                </c:pt>
                <c:pt idx="617">
                  <c:v>1.469234382339122</c:v>
                </c:pt>
                <c:pt idx="618">
                  <c:v>1.2315641146078</c:v>
                </c:pt>
                <c:pt idx="619">
                  <c:v>0.604978863316111</c:v>
                </c:pt>
                <c:pt idx="620">
                  <c:v>0.821042743071865</c:v>
                </c:pt>
                <c:pt idx="621">
                  <c:v>1.16674495068107</c:v>
                </c:pt>
                <c:pt idx="622">
                  <c:v>1.16674495068107</c:v>
                </c:pt>
                <c:pt idx="623">
                  <c:v>1.12353217472992</c:v>
                </c:pt>
                <c:pt idx="624">
                  <c:v>1.42602160638798</c:v>
                </c:pt>
                <c:pt idx="625">
                  <c:v>1.38280883043682</c:v>
                </c:pt>
                <c:pt idx="626">
                  <c:v>0.777829967120714</c:v>
                </c:pt>
                <c:pt idx="627">
                  <c:v>0.864255519023015</c:v>
                </c:pt>
                <c:pt idx="628">
                  <c:v>1.90136214185063</c:v>
                </c:pt>
                <c:pt idx="629">
                  <c:v>1.92296852982621</c:v>
                </c:pt>
                <c:pt idx="630">
                  <c:v>1.1451385627055</c:v>
                </c:pt>
                <c:pt idx="631">
                  <c:v>1.1451385627055</c:v>
                </c:pt>
                <c:pt idx="632">
                  <c:v>1.18835133865665</c:v>
                </c:pt>
                <c:pt idx="633">
                  <c:v>1.20995772663222</c:v>
                </c:pt>
                <c:pt idx="634">
                  <c:v>0.993893846876468</c:v>
                </c:pt>
                <c:pt idx="635">
                  <c:v>0.84264913104744</c:v>
                </c:pt>
                <c:pt idx="636">
                  <c:v>1.08031939877877</c:v>
                </c:pt>
                <c:pt idx="637">
                  <c:v>1.20995772663222</c:v>
                </c:pt>
                <c:pt idx="638">
                  <c:v>1.469234382339122</c:v>
                </c:pt>
                <c:pt idx="639">
                  <c:v>1.27477689055895</c:v>
                </c:pt>
                <c:pt idx="640">
                  <c:v>0.777829967120714</c:v>
                </c:pt>
                <c:pt idx="641">
                  <c:v>0.929074682949742</c:v>
                </c:pt>
                <c:pt idx="642">
                  <c:v>1.16674495068107</c:v>
                </c:pt>
                <c:pt idx="643">
                  <c:v>1.25317050258337</c:v>
                </c:pt>
                <c:pt idx="644">
                  <c:v>1.4044152184124</c:v>
                </c:pt>
                <c:pt idx="645">
                  <c:v>1.16674495068107</c:v>
                </c:pt>
                <c:pt idx="646">
                  <c:v>1.08031939877877</c:v>
                </c:pt>
                <c:pt idx="647">
                  <c:v>1.05871301080319</c:v>
                </c:pt>
                <c:pt idx="648">
                  <c:v>0.993893846876468</c:v>
                </c:pt>
                <c:pt idx="649">
                  <c:v>0.84264913104744</c:v>
                </c:pt>
                <c:pt idx="650">
                  <c:v>0.756223579145139</c:v>
                </c:pt>
                <c:pt idx="651">
                  <c:v>1.05871301080319</c:v>
                </c:pt>
                <c:pt idx="652">
                  <c:v>1.08031939877877</c:v>
                </c:pt>
                <c:pt idx="653">
                  <c:v>1.2315641146078</c:v>
                </c:pt>
                <c:pt idx="654">
                  <c:v>1.42602160638798</c:v>
                </c:pt>
                <c:pt idx="655">
                  <c:v>1.2315641146078</c:v>
                </c:pt>
                <c:pt idx="656">
                  <c:v>0.993893846876468</c:v>
                </c:pt>
                <c:pt idx="657">
                  <c:v>1.10192578675434</c:v>
                </c:pt>
                <c:pt idx="658">
                  <c:v>1.1451385627055</c:v>
                </c:pt>
                <c:pt idx="659">
                  <c:v>0.972287458900892</c:v>
                </c:pt>
                <c:pt idx="660">
                  <c:v>0.885861906998591</c:v>
                </c:pt>
                <c:pt idx="661">
                  <c:v>0.799436355096289</c:v>
                </c:pt>
                <c:pt idx="662">
                  <c:v>0.907468294974166</c:v>
                </c:pt>
                <c:pt idx="663">
                  <c:v>1.01550023485204</c:v>
                </c:pt>
                <c:pt idx="664">
                  <c:v>0.821042743071865</c:v>
                </c:pt>
                <c:pt idx="665">
                  <c:v>1.16674495068107</c:v>
                </c:pt>
                <c:pt idx="666">
                  <c:v>1.469234382339122</c:v>
                </c:pt>
                <c:pt idx="667">
                  <c:v>1.25317050258337</c:v>
                </c:pt>
                <c:pt idx="668">
                  <c:v>1.27477689055895</c:v>
                </c:pt>
                <c:pt idx="669">
                  <c:v>1.03710662282762</c:v>
                </c:pt>
                <c:pt idx="670">
                  <c:v>0.885861906998591</c:v>
                </c:pt>
                <c:pt idx="671">
                  <c:v>1.1451385627055</c:v>
                </c:pt>
                <c:pt idx="672">
                  <c:v>1.2315641146078</c:v>
                </c:pt>
                <c:pt idx="673">
                  <c:v>1.05871301080319</c:v>
                </c:pt>
                <c:pt idx="674">
                  <c:v>0.972287458900892</c:v>
                </c:pt>
                <c:pt idx="675">
                  <c:v>0.972287458900892</c:v>
                </c:pt>
                <c:pt idx="676">
                  <c:v>1.38280883043682</c:v>
                </c:pt>
                <c:pt idx="677">
                  <c:v>1.33959605448567</c:v>
                </c:pt>
                <c:pt idx="678">
                  <c:v>0.821042743071865</c:v>
                </c:pt>
                <c:pt idx="679">
                  <c:v>0.799436355096289</c:v>
                </c:pt>
                <c:pt idx="680">
                  <c:v>0.972287458900892</c:v>
                </c:pt>
                <c:pt idx="681">
                  <c:v>1.1451385627055</c:v>
                </c:pt>
                <c:pt idx="682">
                  <c:v>1.03710662282762</c:v>
                </c:pt>
                <c:pt idx="683">
                  <c:v>1.08031939877877</c:v>
                </c:pt>
                <c:pt idx="684">
                  <c:v>0.864255519023015</c:v>
                </c:pt>
                <c:pt idx="685">
                  <c:v>0.583372475340535</c:v>
                </c:pt>
                <c:pt idx="686">
                  <c:v>0.713010803193988</c:v>
                </c:pt>
                <c:pt idx="687">
                  <c:v>0.713010803193988</c:v>
                </c:pt>
                <c:pt idx="688">
                  <c:v>0.648191639267262</c:v>
                </c:pt>
                <c:pt idx="689">
                  <c:v>0.648191639267262</c:v>
                </c:pt>
                <c:pt idx="690">
                  <c:v>0.907468294974166</c:v>
                </c:pt>
                <c:pt idx="691">
                  <c:v>0.972287458900892</c:v>
                </c:pt>
                <c:pt idx="692">
                  <c:v>0.799436355096289</c:v>
                </c:pt>
                <c:pt idx="693">
                  <c:v>0.929074682949742</c:v>
                </c:pt>
                <c:pt idx="694">
                  <c:v>0.777829967120714</c:v>
                </c:pt>
                <c:pt idx="695">
                  <c:v>0.648191639267262</c:v>
                </c:pt>
                <c:pt idx="696">
                  <c:v>0.84264913104744</c:v>
                </c:pt>
                <c:pt idx="697">
                  <c:v>0.907468294974166</c:v>
                </c:pt>
                <c:pt idx="698">
                  <c:v>0.799436355096289</c:v>
                </c:pt>
                <c:pt idx="699">
                  <c:v>0.669798027242837</c:v>
                </c:pt>
                <c:pt idx="700">
                  <c:v>0.56176608736496</c:v>
                </c:pt>
                <c:pt idx="701">
                  <c:v>0.777829967120714</c:v>
                </c:pt>
                <c:pt idx="702">
                  <c:v>1.20995772663222</c:v>
                </c:pt>
                <c:pt idx="703">
                  <c:v>1.25317050258337</c:v>
                </c:pt>
                <c:pt idx="704">
                  <c:v>0.756223579145139</c:v>
                </c:pt>
                <c:pt idx="705">
                  <c:v>0.799436355096289</c:v>
                </c:pt>
                <c:pt idx="706">
                  <c:v>0.864255519023015</c:v>
                </c:pt>
                <c:pt idx="707">
                  <c:v>0.734617191169563</c:v>
                </c:pt>
                <c:pt idx="708">
                  <c:v>0.821042743071865</c:v>
                </c:pt>
                <c:pt idx="709">
                  <c:v>1.4044152184124</c:v>
                </c:pt>
                <c:pt idx="710">
                  <c:v>1.4908407703147</c:v>
                </c:pt>
                <c:pt idx="711">
                  <c:v>0.993893846876468</c:v>
                </c:pt>
                <c:pt idx="712">
                  <c:v>1.20995772663222</c:v>
                </c:pt>
                <c:pt idx="713">
                  <c:v>1.01550023485204</c:v>
                </c:pt>
                <c:pt idx="714">
                  <c:v>0.885861906998591</c:v>
                </c:pt>
                <c:pt idx="715">
                  <c:v>1.05871301080319</c:v>
                </c:pt>
                <c:pt idx="716">
                  <c:v>1.29638327853452</c:v>
                </c:pt>
                <c:pt idx="717">
                  <c:v>1.12353217472992</c:v>
                </c:pt>
                <c:pt idx="718">
                  <c:v>0.777829967120714</c:v>
                </c:pt>
                <c:pt idx="719">
                  <c:v>0.777829967120714</c:v>
                </c:pt>
                <c:pt idx="720">
                  <c:v>0.799436355096289</c:v>
                </c:pt>
                <c:pt idx="721">
                  <c:v>1.03710662282762</c:v>
                </c:pt>
                <c:pt idx="722">
                  <c:v>1.03710662282762</c:v>
                </c:pt>
                <c:pt idx="723">
                  <c:v>0.907468294974166</c:v>
                </c:pt>
                <c:pt idx="724">
                  <c:v>0.972287458900892</c:v>
                </c:pt>
                <c:pt idx="725">
                  <c:v>0.713010803193988</c:v>
                </c:pt>
                <c:pt idx="726">
                  <c:v>0.950681070925317</c:v>
                </c:pt>
                <c:pt idx="727">
                  <c:v>1.27477689055895</c:v>
                </c:pt>
                <c:pt idx="728">
                  <c:v>1.05871301080319</c:v>
                </c:pt>
                <c:pt idx="729">
                  <c:v>1.1451385627055</c:v>
                </c:pt>
                <c:pt idx="730">
                  <c:v>1.18835133865665</c:v>
                </c:pt>
                <c:pt idx="731">
                  <c:v>1.1451385627055</c:v>
                </c:pt>
                <c:pt idx="732">
                  <c:v>0.84264913104744</c:v>
                </c:pt>
                <c:pt idx="733">
                  <c:v>0.475340535462659</c:v>
                </c:pt>
                <c:pt idx="734">
                  <c:v>0.691404415218412</c:v>
                </c:pt>
                <c:pt idx="735">
                  <c:v>0.777829967120714</c:v>
                </c:pt>
                <c:pt idx="736">
                  <c:v>0.734617191169563</c:v>
                </c:pt>
                <c:pt idx="737">
                  <c:v>1.01550023485204</c:v>
                </c:pt>
                <c:pt idx="738">
                  <c:v>1.10192578675434</c:v>
                </c:pt>
                <c:pt idx="739">
                  <c:v>0.950681070925317</c:v>
                </c:pt>
                <c:pt idx="740">
                  <c:v>1.10192578675434</c:v>
                </c:pt>
                <c:pt idx="741">
                  <c:v>0.864255519023015</c:v>
                </c:pt>
                <c:pt idx="742">
                  <c:v>1.36120244246125</c:v>
                </c:pt>
                <c:pt idx="743">
                  <c:v>1.42602160638798</c:v>
                </c:pt>
                <c:pt idx="744">
                  <c:v>0.626585251291686</c:v>
                </c:pt>
                <c:pt idx="745">
                  <c:v>0.929074682949742</c:v>
                </c:pt>
                <c:pt idx="746">
                  <c:v>0.799436355096289</c:v>
                </c:pt>
                <c:pt idx="747">
                  <c:v>0.626585251291686</c:v>
                </c:pt>
                <c:pt idx="748">
                  <c:v>0.907468294974166</c:v>
                </c:pt>
                <c:pt idx="749">
                  <c:v>0.777829967120714</c:v>
                </c:pt>
                <c:pt idx="750">
                  <c:v>0.56176608736496</c:v>
                </c:pt>
                <c:pt idx="751">
                  <c:v>0.777829967120714</c:v>
                </c:pt>
                <c:pt idx="752">
                  <c:v>0.777829967120714</c:v>
                </c:pt>
                <c:pt idx="753">
                  <c:v>0.84264913104744</c:v>
                </c:pt>
                <c:pt idx="754">
                  <c:v>1.18835133865665</c:v>
                </c:pt>
                <c:pt idx="755">
                  <c:v>0.907468294974166</c:v>
                </c:pt>
                <c:pt idx="756">
                  <c:v>0.713010803193988</c:v>
                </c:pt>
                <c:pt idx="757">
                  <c:v>0.864255519023015</c:v>
                </c:pt>
                <c:pt idx="758">
                  <c:v>1.01550023485204</c:v>
                </c:pt>
                <c:pt idx="759">
                  <c:v>1.08031939877877</c:v>
                </c:pt>
                <c:pt idx="760">
                  <c:v>0.648191639267262</c:v>
                </c:pt>
                <c:pt idx="761">
                  <c:v>0.302489431658055</c:v>
                </c:pt>
                <c:pt idx="762">
                  <c:v>0.734617191169563</c:v>
                </c:pt>
                <c:pt idx="763">
                  <c:v>1.05871301080319</c:v>
                </c:pt>
                <c:pt idx="764">
                  <c:v>0.734617191169563</c:v>
                </c:pt>
                <c:pt idx="765">
                  <c:v>0.648191639267262</c:v>
                </c:pt>
                <c:pt idx="766">
                  <c:v>0.777829967120714</c:v>
                </c:pt>
                <c:pt idx="767">
                  <c:v>0.84264913104744</c:v>
                </c:pt>
                <c:pt idx="768">
                  <c:v>0.756223579145139</c:v>
                </c:pt>
                <c:pt idx="769">
                  <c:v>0.885861906998591</c:v>
                </c:pt>
                <c:pt idx="770">
                  <c:v>0.777829967120714</c:v>
                </c:pt>
                <c:pt idx="771">
                  <c:v>0.734617191169563</c:v>
                </c:pt>
                <c:pt idx="772">
                  <c:v>1.20995772663222</c:v>
                </c:pt>
                <c:pt idx="773">
                  <c:v>1.03710662282762</c:v>
                </c:pt>
                <c:pt idx="774">
                  <c:v>1.01550023485204</c:v>
                </c:pt>
                <c:pt idx="775">
                  <c:v>0.864255519023015</c:v>
                </c:pt>
                <c:pt idx="776">
                  <c:v>0.540159699389385</c:v>
                </c:pt>
                <c:pt idx="777">
                  <c:v>0.777829967120714</c:v>
                </c:pt>
                <c:pt idx="778">
                  <c:v>1.08031939877877</c:v>
                </c:pt>
                <c:pt idx="779">
                  <c:v>0.929074682949742</c:v>
                </c:pt>
                <c:pt idx="780">
                  <c:v>0.475340535462659</c:v>
                </c:pt>
                <c:pt idx="781">
                  <c:v>0.496946923438234</c:v>
                </c:pt>
                <c:pt idx="782">
                  <c:v>0.821042743071865</c:v>
                </c:pt>
                <c:pt idx="783">
                  <c:v>1.01550023485204</c:v>
                </c:pt>
                <c:pt idx="784">
                  <c:v>0.885861906998591</c:v>
                </c:pt>
                <c:pt idx="785">
                  <c:v>0.713010803193988</c:v>
                </c:pt>
                <c:pt idx="786">
                  <c:v>0.734617191169563</c:v>
                </c:pt>
                <c:pt idx="787">
                  <c:v>1.01550023485204</c:v>
                </c:pt>
                <c:pt idx="788">
                  <c:v>0.864255519023015</c:v>
                </c:pt>
                <c:pt idx="789">
                  <c:v>0.410521371535932</c:v>
                </c:pt>
                <c:pt idx="790">
                  <c:v>0.604978863316111</c:v>
                </c:pt>
                <c:pt idx="791">
                  <c:v>0.734617191169563</c:v>
                </c:pt>
                <c:pt idx="792">
                  <c:v>0.691404415218412</c:v>
                </c:pt>
                <c:pt idx="793">
                  <c:v>0.518553311413809</c:v>
                </c:pt>
                <c:pt idx="794">
                  <c:v>0.259276655706905</c:v>
                </c:pt>
                <c:pt idx="795">
                  <c:v>0.475340535462659</c:v>
                </c:pt>
                <c:pt idx="796">
                  <c:v>0.648191639267262</c:v>
                </c:pt>
                <c:pt idx="797">
                  <c:v>0.56176608736496</c:v>
                </c:pt>
                <c:pt idx="798">
                  <c:v>0.518553311413809</c:v>
                </c:pt>
                <c:pt idx="799">
                  <c:v>0.604978863316111</c:v>
                </c:pt>
                <c:pt idx="800">
                  <c:v>0.756223579145139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hist_centered_PU1_all_PU1_TAG_s!$D$1</c:f>
              <c:strCache>
                <c:ptCount val="1"/>
                <c:pt idx="0">
                  <c:v>PU1 ChIPmentation</c:v>
                </c:pt>
              </c:strCache>
            </c:strRef>
          </c:tx>
          <c:marker>
            <c:symbol val="none"/>
          </c:marker>
          <c:xVal>
            <c:numRef>
              <c:f>hist_centered_PU1_all_PU1_TAG_s!$A$2:$A$803</c:f>
              <c:numCache>
                <c:formatCode>General</c:formatCode>
                <c:ptCount val="802"/>
                <c:pt idx="0">
                  <c:v>-400.0</c:v>
                </c:pt>
                <c:pt idx="1">
                  <c:v>-399.0</c:v>
                </c:pt>
                <c:pt idx="2">
                  <c:v>-398.0</c:v>
                </c:pt>
                <c:pt idx="3">
                  <c:v>-397.0</c:v>
                </c:pt>
                <c:pt idx="4">
                  <c:v>-396.0</c:v>
                </c:pt>
                <c:pt idx="5">
                  <c:v>-395.0</c:v>
                </c:pt>
                <c:pt idx="6">
                  <c:v>-394.0</c:v>
                </c:pt>
                <c:pt idx="7">
                  <c:v>-393.0</c:v>
                </c:pt>
                <c:pt idx="8">
                  <c:v>-392.0</c:v>
                </c:pt>
                <c:pt idx="9">
                  <c:v>-391.0</c:v>
                </c:pt>
                <c:pt idx="10">
                  <c:v>-390.0</c:v>
                </c:pt>
                <c:pt idx="11">
                  <c:v>-389.0</c:v>
                </c:pt>
                <c:pt idx="12">
                  <c:v>-388.0</c:v>
                </c:pt>
                <c:pt idx="13">
                  <c:v>-387.0</c:v>
                </c:pt>
                <c:pt idx="14">
                  <c:v>-386.0</c:v>
                </c:pt>
                <c:pt idx="15">
                  <c:v>-385.0</c:v>
                </c:pt>
                <c:pt idx="16">
                  <c:v>-384.0</c:v>
                </c:pt>
                <c:pt idx="17">
                  <c:v>-383.0</c:v>
                </c:pt>
                <c:pt idx="18">
                  <c:v>-382.0</c:v>
                </c:pt>
                <c:pt idx="19">
                  <c:v>-381.0</c:v>
                </c:pt>
                <c:pt idx="20">
                  <c:v>-380.0</c:v>
                </c:pt>
                <c:pt idx="21">
                  <c:v>-379.0</c:v>
                </c:pt>
                <c:pt idx="22">
                  <c:v>-378.0</c:v>
                </c:pt>
                <c:pt idx="23">
                  <c:v>-377.0</c:v>
                </c:pt>
                <c:pt idx="24">
                  <c:v>-376.0</c:v>
                </c:pt>
                <c:pt idx="25">
                  <c:v>-375.0</c:v>
                </c:pt>
                <c:pt idx="26">
                  <c:v>-374.0</c:v>
                </c:pt>
                <c:pt idx="27">
                  <c:v>-373.0</c:v>
                </c:pt>
                <c:pt idx="28">
                  <c:v>-372.0</c:v>
                </c:pt>
                <c:pt idx="29">
                  <c:v>-371.0</c:v>
                </c:pt>
                <c:pt idx="30">
                  <c:v>-370.0</c:v>
                </c:pt>
                <c:pt idx="31">
                  <c:v>-369.0</c:v>
                </c:pt>
                <c:pt idx="32">
                  <c:v>-368.0</c:v>
                </c:pt>
                <c:pt idx="33">
                  <c:v>-367.0</c:v>
                </c:pt>
                <c:pt idx="34">
                  <c:v>-366.0</c:v>
                </c:pt>
                <c:pt idx="35">
                  <c:v>-365.0</c:v>
                </c:pt>
                <c:pt idx="36">
                  <c:v>-364.0</c:v>
                </c:pt>
                <c:pt idx="37">
                  <c:v>-363.0</c:v>
                </c:pt>
                <c:pt idx="38">
                  <c:v>-362.0</c:v>
                </c:pt>
                <c:pt idx="39">
                  <c:v>-361.0</c:v>
                </c:pt>
                <c:pt idx="40">
                  <c:v>-360.0</c:v>
                </c:pt>
                <c:pt idx="41">
                  <c:v>-359.0</c:v>
                </c:pt>
                <c:pt idx="42">
                  <c:v>-358.0</c:v>
                </c:pt>
                <c:pt idx="43">
                  <c:v>-357.0</c:v>
                </c:pt>
                <c:pt idx="44">
                  <c:v>-356.0</c:v>
                </c:pt>
                <c:pt idx="45">
                  <c:v>-355.0</c:v>
                </c:pt>
                <c:pt idx="46">
                  <c:v>-354.0</c:v>
                </c:pt>
                <c:pt idx="47">
                  <c:v>-353.0</c:v>
                </c:pt>
                <c:pt idx="48">
                  <c:v>-352.0</c:v>
                </c:pt>
                <c:pt idx="49">
                  <c:v>-351.0</c:v>
                </c:pt>
                <c:pt idx="50">
                  <c:v>-350.0</c:v>
                </c:pt>
                <c:pt idx="51">
                  <c:v>-349.0</c:v>
                </c:pt>
                <c:pt idx="52">
                  <c:v>-348.0</c:v>
                </c:pt>
                <c:pt idx="53">
                  <c:v>-347.0</c:v>
                </c:pt>
                <c:pt idx="54">
                  <c:v>-346.0</c:v>
                </c:pt>
                <c:pt idx="55">
                  <c:v>-345.0</c:v>
                </c:pt>
                <c:pt idx="56">
                  <c:v>-344.0</c:v>
                </c:pt>
                <c:pt idx="57">
                  <c:v>-343.0</c:v>
                </c:pt>
                <c:pt idx="58">
                  <c:v>-342.0</c:v>
                </c:pt>
                <c:pt idx="59">
                  <c:v>-341.0</c:v>
                </c:pt>
                <c:pt idx="60">
                  <c:v>-340.0</c:v>
                </c:pt>
                <c:pt idx="61">
                  <c:v>-339.0</c:v>
                </c:pt>
                <c:pt idx="62">
                  <c:v>-338.0</c:v>
                </c:pt>
                <c:pt idx="63">
                  <c:v>-337.0</c:v>
                </c:pt>
                <c:pt idx="64">
                  <c:v>-336.0</c:v>
                </c:pt>
                <c:pt idx="65">
                  <c:v>-335.0</c:v>
                </c:pt>
                <c:pt idx="66">
                  <c:v>-334.0</c:v>
                </c:pt>
                <c:pt idx="67">
                  <c:v>-333.0</c:v>
                </c:pt>
                <c:pt idx="68">
                  <c:v>-332.0</c:v>
                </c:pt>
                <c:pt idx="69">
                  <c:v>-331.0</c:v>
                </c:pt>
                <c:pt idx="70">
                  <c:v>-330.0</c:v>
                </c:pt>
                <c:pt idx="71">
                  <c:v>-329.0</c:v>
                </c:pt>
                <c:pt idx="72">
                  <c:v>-328.0</c:v>
                </c:pt>
                <c:pt idx="73">
                  <c:v>-327.0</c:v>
                </c:pt>
                <c:pt idx="74">
                  <c:v>-326.0</c:v>
                </c:pt>
                <c:pt idx="75">
                  <c:v>-325.0</c:v>
                </c:pt>
                <c:pt idx="76">
                  <c:v>-324.0</c:v>
                </c:pt>
                <c:pt idx="77">
                  <c:v>-323.0</c:v>
                </c:pt>
                <c:pt idx="78">
                  <c:v>-322.0</c:v>
                </c:pt>
                <c:pt idx="79">
                  <c:v>-321.0</c:v>
                </c:pt>
                <c:pt idx="80">
                  <c:v>-320.0</c:v>
                </c:pt>
                <c:pt idx="81">
                  <c:v>-319.0</c:v>
                </c:pt>
                <c:pt idx="82">
                  <c:v>-318.0</c:v>
                </c:pt>
                <c:pt idx="83">
                  <c:v>-317.0</c:v>
                </c:pt>
                <c:pt idx="84">
                  <c:v>-316.0</c:v>
                </c:pt>
                <c:pt idx="85">
                  <c:v>-315.0</c:v>
                </c:pt>
                <c:pt idx="86">
                  <c:v>-314.0</c:v>
                </c:pt>
                <c:pt idx="87">
                  <c:v>-313.0</c:v>
                </c:pt>
                <c:pt idx="88">
                  <c:v>-312.0</c:v>
                </c:pt>
                <c:pt idx="89">
                  <c:v>-311.0</c:v>
                </c:pt>
                <c:pt idx="90">
                  <c:v>-310.0</c:v>
                </c:pt>
                <c:pt idx="91">
                  <c:v>-309.0</c:v>
                </c:pt>
                <c:pt idx="92">
                  <c:v>-308.0</c:v>
                </c:pt>
                <c:pt idx="93">
                  <c:v>-307.0</c:v>
                </c:pt>
                <c:pt idx="94">
                  <c:v>-306.0</c:v>
                </c:pt>
                <c:pt idx="95">
                  <c:v>-305.0</c:v>
                </c:pt>
                <c:pt idx="96">
                  <c:v>-304.0</c:v>
                </c:pt>
                <c:pt idx="97">
                  <c:v>-303.0</c:v>
                </c:pt>
                <c:pt idx="98">
                  <c:v>-302.0</c:v>
                </c:pt>
                <c:pt idx="99">
                  <c:v>-301.0</c:v>
                </c:pt>
                <c:pt idx="100">
                  <c:v>-300.0</c:v>
                </c:pt>
                <c:pt idx="101">
                  <c:v>-299.0</c:v>
                </c:pt>
                <c:pt idx="102">
                  <c:v>-298.0</c:v>
                </c:pt>
                <c:pt idx="103">
                  <c:v>-297.0</c:v>
                </c:pt>
                <c:pt idx="104">
                  <c:v>-296.0</c:v>
                </c:pt>
                <c:pt idx="105">
                  <c:v>-295.0</c:v>
                </c:pt>
                <c:pt idx="106">
                  <c:v>-294.0</c:v>
                </c:pt>
                <c:pt idx="107">
                  <c:v>-293.0</c:v>
                </c:pt>
                <c:pt idx="108">
                  <c:v>-292.0</c:v>
                </c:pt>
                <c:pt idx="109">
                  <c:v>-291.0</c:v>
                </c:pt>
                <c:pt idx="110">
                  <c:v>-290.0</c:v>
                </c:pt>
                <c:pt idx="111">
                  <c:v>-289.0</c:v>
                </c:pt>
                <c:pt idx="112">
                  <c:v>-288.0</c:v>
                </c:pt>
                <c:pt idx="113">
                  <c:v>-287.0</c:v>
                </c:pt>
                <c:pt idx="114">
                  <c:v>-286.0</c:v>
                </c:pt>
                <c:pt idx="115">
                  <c:v>-285.0</c:v>
                </c:pt>
                <c:pt idx="116">
                  <c:v>-284.0</c:v>
                </c:pt>
                <c:pt idx="117">
                  <c:v>-283.0</c:v>
                </c:pt>
                <c:pt idx="118">
                  <c:v>-282.0</c:v>
                </c:pt>
                <c:pt idx="119">
                  <c:v>-281.0</c:v>
                </c:pt>
                <c:pt idx="120">
                  <c:v>-280.0</c:v>
                </c:pt>
                <c:pt idx="121">
                  <c:v>-279.0</c:v>
                </c:pt>
                <c:pt idx="122">
                  <c:v>-278.0</c:v>
                </c:pt>
                <c:pt idx="123">
                  <c:v>-277.0</c:v>
                </c:pt>
                <c:pt idx="124">
                  <c:v>-276.0</c:v>
                </c:pt>
                <c:pt idx="125">
                  <c:v>-275.0</c:v>
                </c:pt>
                <c:pt idx="126">
                  <c:v>-274.0</c:v>
                </c:pt>
                <c:pt idx="127">
                  <c:v>-273.0</c:v>
                </c:pt>
                <c:pt idx="128">
                  <c:v>-272.0</c:v>
                </c:pt>
                <c:pt idx="129">
                  <c:v>-271.0</c:v>
                </c:pt>
                <c:pt idx="130">
                  <c:v>-270.0</c:v>
                </c:pt>
                <c:pt idx="131">
                  <c:v>-269.0</c:v>
                </c:pt>
                <c:pt idx="132">
                  <c:v>-268.0</c:v>
                </c:pt>
                <c:pt idx="133">
                  <c:v>-267.0</c:v>
                </c:pt>
                <c:pt idx="134">
                  <c:v>-266.0</c:v>
                </c:pt>
                <c:pt idx="135">
                  <c:v>-265.0</c:v>
                </c:pt>
                <c:pt idx="136">
                  <c:v>-264.0</c:v>
                </c:pt>
                <c:pt idx="137">
                  <c:v>-263.0</c:v>
                </c:pt>
                <c:pt idx="138">
                  <c:v>-262.0</c:v>
                </c:pt>
                <c:pt idx="139">
                  <c:v>-261.0</c:v>
                </c:pt>
                <c:pt idx="140">
                  <c:v>-260.0</c:v>
                </c:pt>
                <c:pt idx="141">
                  <c:v>-259.0</c:v>
                </c:pt>
                <c:pt idx="142">
                  <c:v>-258.0</c:v>
                </c:pt>
                <c:pt idx="143">
                  <c:v>-257.0</c:v>
                </c:pt>
                <c:pt idx="144">
                  <c:v>-256.0</c:v>
                </c:pt>
                <c:pt idx="145">
                  <c:v>-255.0</c:v>
                </c:pt>
                <c:pt idx="146">
                  <c:v>-254.0</c:v>
                </c:pt>
                <c:pt idx="147">
                  <c:v>-253.0</c:v>
                </c:pt>
                <c:pt idx="148">
                  <c:v>-252.0</c:v>
                </c:pt>
                <c:pt idx="149">
                  <c:v>-251.0</c:v>
                </c:pt>
                <c:pt idx="150">
                  <c:v>-250.0</c:v>
                </c:pt>
                <c:pt idx="151">
                  <c:v>-249.0</c:v>
                </c:pt>
                <c:pt idx="152">
                  <c:v>-248.0</c:v>
                </c:pt>
                <c:pt idx="153">
                  <c:v>-247.0</c:v>
                </c:pt>
                <c:pt idx="154">
                  <c:v>-246.0</c:v>
                </c:pt>
                <c:pt idx="155">
                  <c:v>-245.0</c:v>
                </c:pt>
                <c:pt idx="156">
                  <c:v>-244.0</c:v>
                </c:pt>
                <c:pt idx="157">
                  <c:v>-243.0</c:v>
                </c:pt>
                <c:pt idx="158">
                  <c:v>-242.0</c:v>
                </c:pt>
                <c:pt idx="159">
                  <c:v>-241.0</c:v>
                </c:pt>
                <c:pt idx="160">
                  <c:v>-240.0</c:v>
                </c:pt>
                <c:pt idx="161">
                  <c:v>-239.0</c:v>
                </c:pt>
                <c:pt idx="162">
                  <c:v>-238.0</c:v>
                </c:pt>
                <c:pt idx="163">
                  <c:v>-237.0</c:v>
                </c:pt>
                <c:pt idx="164">
                  <c:v>-236.0</c:v>
                </c:pt>
                <c:pt idx="165">
                  <c:v>-235.0</c:v>
                </c:pt>
                <c:pt idx="166">
                  <c:v>-234.0</c:v>
                </c:pt>
                <c:pt idx="167">
                  <c:v>-233.0</c:v>
                </c:pt>
                <c:pt idx="168">
                  <c:v>-232.0</c:v>
                </c:pt>
                <c:pt idx="169">
                  <c:v>-231.0</c:v>
                </c:pt>
                <c:pt idx="170">
                  <c:v>-230.0</c:v>
                </c:pt>
                <c:pt idx="171">
                  <c:v>-229.0</c:v>
                </c:pt>
                <c:pt idx="172">
                  <c:v>-228.0</c:v>
                </c:pt>
                <c:pt idx="173">
                  <c:v>-227.0</c:v>
                </c:pt>
                <c:pt idx="174">
                  <c:v>-226.0</c:v>
                </c:pt>
                <c:pt idx="175">
                  <c:v>-225.0</c:v>
                </c:pt>
                <c:pt idx="176">
                  <c:v>-224.0</c:v>
                </c:pt>
                <c:pt idx="177">
                  <c:v>-223.0</c:v>
                </c:pt>
                <c:pt idx="178">
                  <c:v>-222.0</c:v>
                </c:pt>
                <c:pt idx="179">
                  <c:v>-221.0</c:v>
                </c:pt>
                <c:pt idx="180">
                  <c:v>-220.0</c:v>
                </c:pt>
                <c:pt idx="181">
                  <c:v>-219.0</c:v>
                </c:pt>
                <c:pt idx="182">
                  <c:v>-218.0</c:v>
                </c:pt>
                <c:pt idx="183">
                  <c:v>-217.0</c:v>
                </c:pt>
                <c:pt idx="184">
                  <c:v>-216.0</c:v>
                </c:pt>
                <c:pt idx="185">
                  <c:v>-215.0</c:v>
                </c:pt>
                <c:pt idx="186">
                  <c:v>-214.0</c:v>
                </c:pt>
                <c:pt idx="187">
                  <c:v>-213.0</c:v>
                </c:pt>
                <c:pt idx="188">
                  <c:v>-212.0</c:v>
                </c:pt>
                <c:pt idx="189">
                  <c:v>-211.0</c:v>
                </c:pt>
                <c:pt idx="190">
                  <c:v>-210.0</c:v>
                </c:pt>
                <c:pt idx="191">
                  <c:v>-209.0</c:v>
                </c:pt>
                <c:pt idx="192">
                  <c:v>-208.0</c:v>
                </c:pt>
                <c:pt idx="193">
                  <c:v>-207.0</c:v>
                </c:pt>
                <c:pt idx="194">
                  <c:v>-206.0</c:v>
                </c:pt>
                <c:pt idx="195">
                  <c:v>-205.0</c:v>
                </c:pt>
                <c:pt idx="196">
                  <c:v>-204.0</c:v>
                </c:pt>
                <c:pt idx="197">
                  <c:v>-203.0</c:v>
                </c:pt>
                <c:pt idx="198">
                  <c:v>-202.0</c:v>
                </c:pt>
                <c:pt idx="199">
                  <c:v>-201.0</c:v>
                </c:pt>
                <c:pt idx="200">
                  <c:v>-200.0</c:v>
                </c:pt>
                <c:pt idx="201">
                  <c:v>-199.0</c:v>
                </c:pt>
                <c:pt idx="202">
                  <c:v>-198.0</c:v>
                </c:pt>
                <c:pt idx="203">
                  <c:v>-197.0</c:v>
                </c:pt>
                <c:pt idx="204">
                  <c:v>-196.0</c:v>
                </c:pt>
                <c:pt idx="205">
                  <c:v>-195.0</c:v>
                </c:pt>
                <c:pt idx="206">
                  <c:v>-194.0</c:v>
                </c:pt>
                <c:pt idx="207">
                  <c:v>-193.0</c:v>
                </c:pt>
                <c:pt idx="208">
                  <c:v>-192.0</c:v>
                </c:pt>
                <c:pt idx="209">
                  <c:v>-191.0</c:v>
                </c:pt>
                <c:pt idx="210">
                  <c:v>-190.0</c:v>
                </c:pt>
                <c:pt idx="211">
                  <c:v>-189.0</c:v>
                </c:pt>
                <c:pt idx="212">
                  <c:v>-188.0</c:v>
                </c:pt>
                <c:pt idx="213">
                  <c:v>-187.0</c:v>
                </c:pt>
                <c:pt idx="214">
                  <c:v>-186.0</c:v>
                </c:pt>
                <c:pt idx="215">
                  <c:v>-185.0</c:v>
                </c:pt>
                <c:pt idx="216">
                  <c:v>-184.0</c:v>
                </c:pt>
                <c:pt idx="217">
                  <c:v>-183.0</c:v>
                </c:pt>
                <c:pt idx="218">
                  <c:v>-182.0</c:v>
                </c:pt>
                <c:pt idx="219">
                  <c:v>-181.0</c:v>
                </c:pt>
                <c:pt idx="220">
                  <c:v>-180.0</c:v>
                </c:pt>
                <c:pt idx="221">
                  <c:v>-179.0</c:v>
                </c:pt>
                <c:pt idx="222">
                  <c:v>-178.0</c:v>
                </c:pt>
                <c:pt idx="223">
                  <c:v>-177.0</c:v>
                </c:pt>
                <c:pt idx="224">
                  <c:v>-176.0</c:v>
                </c:pt>
                <c:pt idx="225">
                  <c:v>-175.0</c:v>
                </c:pt>
                <c:pt idx="226">
                  <c:v>-174.0</c:v>
                </c:pt>
                <c:pt idx="227">
                  <c:v>-173.0</c:v>
                </c:pt>
                <c:pt idx="228">
                  <c:v>-172.0</c:v>
                </c:pt>
                <c:pt idx="229">
                  <c:v>-171.0</c:v>
                </c:pt>
                <c:pt idx="230">
                  <c:v>-170.0</c:v>
                </c:pt>
                <c:pt idx="231">
                  <c:v>-169.0</c:v>
                </c:pt>
                <c:pt idx="232">
                  <c:v>-168.0</c:v>
                </c:pt>
                <c:pt idx="233">
                  <c:v>-167.0</c:v>
                </c:pt>
                <c:pt idx="234">
                  <c:v>-166.0</c:v>
                </c:pt>
                <c:pt idx="235">
                  <c:v>-165.0</c:v>
                </c:pt>
                <c:pt idx="236">
                  <c:v>-164.0</c:v>
                </c:pt>
                <c:pt idx="237">
                  <c:v>-163.0</c:v>
                </c:pt>
                <c:pt idx="238">
                  <c:v>-162.0</c:v>
                </c:pt>
                <c:pt idx="239">
                  <c:v>-161.0</c:v>
                </c:pt>
                <c:pt idx="240">
                  <c:v>-160.0</c:v>
                </c:pt>
                <c:pt idx="241">
                  <c:v>-159.0</c:v>
                </c:pt>
                <c:pt idx="242">
                  <c:v>-158.0</c:v>
                </c:pt>
                <c:pt idx="243">
                  <c:v>-157.0</c:v>
                </c:pt>
                <c:pt idx="244">
                  <c:v>-156.0</c:v>
                </c:pt>
                <c:pt idx="245">
                  <c:v>-155.0</c:v>
                </c:pt>
                <c:pt idx="246">
                  <c:v>-154.0</c:v>
                </c:pt>
                <c:pt idx="247">
                  <c:v>-153.0</c:v>
                </c:pt>
                <c:pt idx="248">
                  <c:v>-152.0</c:v>
                </c:pt>
                <c:pt idx="249">
                  <c:v>-151.0</c:v>
                </c:pt>
                <c:pt idx="250">
                  <c:v>-150.0</c:v>
                </c:pt>
                <c:pt idx="251">
                  <c:v>-149.0</c:v>
                </c:pt>
                <c:pt idx="252">
                  <c:v>-148.0</c:v>
                </c:pt>
                <c:pt idx="253">
                  <c:v>-147.0</c:v>
                </c:pt>
                <c:pt idx="254">
                  <c:v>-146.0</c:v>
                </c:pt>
                <c:pt idx="255">
                  <c:v>-145.0</c:v>
                </c:pt>
                <c:pt idx="256">
                  <c:v>-144.0</c:v>
                </c:pt>
                <c:pt idx="257">
                  <c:v>-143.0</c:v>
                </c:pt>
                <c:pt idx="258">
                  <c:v>-142.0</c:v>
                </c:pt>
                <c:pt idx="259">
                  <c:v>-141.0</c:v>
                </c:pt>
                <c:pt idx="260">
                  <c:v>-140.0</c:v>
                </c:pt>
                <c:pt idx="261">
                  <c:v>-139.0</c:v>
                </c:pt>
                <c:pt idx="262">
                  <c:v>-138.0</c:v>
                </c:pt>
                <c:pt idx="263">
                  <c:v>-137.0</c:v>
                </c:pt>
                <c:pt idx="264">
                  <c:v>-136.0</c:v>
                </c:pt>
                <c:pt idx="265">
                  <c:v>-135.0</c:v>
                </c:pt>
                <c:pt idx="266">
                  <c:v>-134.0</c:v>
                </c:pt>
                <c:pt idx="267">
                  <c:v>-133.0</c:v>
                </c:pt>
                <c:pt idx="268">
                  <c:v>-132.0</c:v>
                </c:pt>
                <c:pt idx="269">
                  <c:v>-131.0</c:v>
                </c:pt>
                <c:pt idx="270">
                  <c:v>-130.0</c:v>
                </c:pt>
                <c:pt idx="271">
                  <c:v>-129.0</c:v>
                </c:pt>
                <c:pt idx="272">
                  <c:v>-128.0</c:v>
                </c:pt>
                <c:pt idx="273">
                  <c:v>-127.0</c:v>
                </c:pt>
                <c:pt idx="274">
                  <c:v>-126.0</c:v>
                </c:pt>
                <c:pt idx="275">
                  <c:v>-125.0</c:v>
                </c:pt>
                <c:pt idx="276">
                  <c:v>-124.0</c:v>
                </c:pt>
                <c:pt idx="277">
                  <c:v>-123.0</c:v>
                </c:pt>
                <c:pt idx="278">
                  <c:v>-122.0</c:v>
                </c:pt>
                <c:pt idx="279">
                  <c:v>-121.0</c:v>
                </c:pt>
                <c:pt idx="280">
                  <c:v>-120.0</c:v>
                </c:pt>
                <c:pt idx="281">
                  <c:v>-119.0</c:v>
                </c:pt>
                <c:pt idx="282">
                  <c:v>-118.0</c:v>
                </c:pt>
                <c:pt idx="283">
                  <c:v>-117.0</c:v>
                </c:pt>
                <c:pt idx="284">
                  <c:v>-116.0</c:v>
                </c:pt>
                <c:pt idx="285">
                  <c:v>-115.0</c:v>
                </c:pt>
                <c:pt idx="286">
                  <c:v>-114.0</c:v>
                </c:pt>
                <c:pt idx="287">
                  <c:v>-113.0</c:v>
                </c:pt>
                <c:pt idx="288">
                  <c:v>-112.0</c:v>
                </c:pt>
                <c:pt idx="289">
                  <c:v>-111.0</c:v>
                </c:pt>
                <c:pt idx="290">
                  <c:v>-110.0</c:v>
                </c:pt>
                <c:pt idx="291">
                  <c:v>-109.0</c:v>
                </c:pt>
                <c:pt idx="292">
                  <c:v>-108.0</c:v>
                </c:pt>
                <c:pt idx="293">
                  <c:v>-107.0</c:v>
                </c:pt>
                <c:pt idx="294">
                  <c:v>-106.0</c:v>
                </c:pt>
                <c:pt idx="295">
                  <c:v>-105.0</c:v>
                </c:pt>
                <c:pt idx="296">
                  <c:v>-104.0</c:v>
                </c:pt>
                <c:pt idx="297">
                  <c:v>-103.0</c:v>
                </c:pt>
                <c:pt idx="298">
                  <c:v>-102.0</c:v>
                </c:pt>
                <c:pt idx="299">
                  <c:v>-101.0</c:v>
                </c:pt>
                <c:pt idx="300">
                  <c:v>-100.0</c:v>
                </c:pt>
                <c:pt idx="301">
                  <c:v>-99.0</c:v>
                </c:pt>
                <c:pt idx="302">
                  <c:v>-98.0</c:v>
                </c:pt>
                <c:pt idx="303">
                  <c:v>-97.0</c:v>
                </c:pt>
                <c:pt idx="304">
                  <c:v>-96.0</c:v>
                </c:pt>
                <c:pt idx="305">
                  <c:v>-95.0</c:v>
                </c:pt>
                <c:pt idx="306">
                  <c:v>-94.0</c:v>
                </c:pt>
                <c:pt idx="307">
                  <c:v>-93.0</c:v>
                </c:pt>
                <c:pt idx="308">
                  <c:v>-92.0</c:v>
                </c:pt>
                <c:pt idx="309">
                  <c:v>-91.0</c:v>
                </c:pt>
                <c:pt idx="310">
                  <c:v>-90.0</c:v>
                </c:pt>
                <c:pt idx="311">
                  <c:v>-89.0</c:v>
                </c:pt>
                <c:pt idx="312">
                  <c:v>-88.0</c:v>
                </c:pt>
                <c:pt idx="313">
                  <c:v>-87.0</c:v>
                </c:pt>
                <c:pt idx="314">
                  <c:v>-86.0</c:v>
                </c:pt>
                <c:pt idx="315">
                  <c:v>-85.0</c:v>
                </c:pt>
                <c:pt idx="316">
                  <c:v>-84.0</c:v>
                </c:pt>
                <c:pt idx="317">
                  <c:v>-83.0</c:v>
                </c:pt>
                <c:pt idx="318">
                  <c:v>-82.0</c:v>
                </c:pt>
                <c:pt idx="319">
                  <c:v>-81.0</c:v>
                </c:pt>
                <c:pt idx="320">
                  <c:v>-80.0</c:v>
                </c:pt>
                <c:pt idx="321">
                  <c:v>-79.0</c:v>
                </c:pt>
                <c:pt idx="322">
                  <c:v>-78.0</c:v>
                </c:pt>
                <c:pt idx="323">
                  <c:v>-77.0</c:v>
                </c:pt>
                <c:pt idx="324">
                  <c:v>-76.0</c:v>
                </c:pt>
                <c:pt idx="325">
                  <c:v>-75.0</c:v>
                </c:pt>
                <c:pt idx="326">
                  <c:v>-74.0</c:v>
                </c:pt>
                <c:pt idx="327">
                  <c:v>-73.0</c:v>
                </c:pt>
                <c:pt idx="328">
                  <c:v>-72.0</c:v>
                </c:pt>
                <c:pt idx="329">
                  <c:v>-71.0</c:v>
                </c:pt>
                <c:pt idx="330">
                  <c:v>-70.0</c:v>
                </c:pt>
                <c:pt idx="331">
                  <c:v>-69.0</c:v>
                </c:pt>
                <c:pt idx="332">
                  <c:v>-68.0</c:v>
                </c:pt>
                <c:pt idx="333">
                  <c:v>-67.0</c:v>
                </c:pt>
                <c:pt idx="334">
                  <c:v>-66.0</c:v>
                </c:pt>
                <c:pt idx="335">
                  <c:v>-65.0</c:v>
                </c:pt>
                <c:pt idx="336">
                  <c:v>-64.0</c:v>
                </c:pt>
                <c:pt idx="337">
                  <c:v>-63.0</c:v>
                </c:pt>
                <c:pt idx="338">
                  <c:v>-62.0</c:v>
                </c:pt>
                <c:pt idx="339">
                  <c:v>-61.0</c:v>
                </c:pt>
                <c:pt idx="340">
                  <c:v>-60.0</c:v>
                </c:pt>
                <c:pt idx="341">
                  <c:v>-59.0</c:v>
                </c:pt>
                <c:pt idx="342">
                  <c:v>-58.0</c:v>
                </c:pt>
                <c:pt idx="343">
                  <c:v>-57.0</c:v>
                </c:pt>
                <c:pt idx="344">
                  <c:v>-56.0</c:v>
                </c:pt>
                <c:pt idx="345">
                  <c:v>-55.0</c:v>
                </c:pt>
                <c:pt idx="346">
                  <c:v>-54.0</c:v>
                </c:pt>
                <c:pt idx="347">
                  <c:v>-53.0</c:v>
                </c:pt>
                <c:pt idx="348">
                  <c:v>-52.0</c:v>
                </c:pt>
                <c:pt idx="349">
                  <c:v>-51.0</c:v>
                </c:pt>
                <c:pt idx="350">
                  <c:v>-50.0</c:v>
                </c:pt>
                <c:pt idx="351">
                  <c:v>-49.0</c:v>
                </c:pt>
                <c:pt idx="352">
                  <c:v>-48.0</c:v>
                </c:pt>
                <c:pt idx="353">
                  <c:v>-47.0</c:v>
                </c:pt>
                <c:pt idx="354">
                  <c:v>-46.0</c:v>
                </c:pt>
                <c:pt idx="355">
                  <c:v>-45.0</c:v>
                </c:pt>
                <c:pt idx="356">
                  <c:v>-44.0</c:v>
                </c:pt>
                <c:pt idx="357">
                  <c:v>-43.0</c:v>
                </c:pt>
                <c:pt idx="358">
                  <c:v>-42.0</c:v>
                </c:pt>
                <c:pt idx="359">
                  <c:v>-41.0</c:v>
                </c:pt>
                <c:pt idx="360">
                  <c:v>-40.0</c:v>
                </c:pt>
                <c:pt idx="361">
                  <c:v>-39.0</c:v>
                </c:pt>
                <c:pt idx="362">
                  <c:v>-38.0</c:v>
                </c:pt>
                <c:pt idx="363">
                  <c:v>-37.0</c:v>
                </c:pt>
                <c:pt idx="364">
                  <c:v>-36.0</c:v>
                </c:pt>
                <c:pt idx="365">
                  <c:v>-35.0</c:v>
                </c:pt>
                <c:pt idx="366">
                  <c:v>-34.0</c:v>
                </c:pt>
                <c:pt idx="367">
                  <c:v>-33.0</c:v>
                </c:pt>
                <c:pt idx="368">
                  <c:v>-32.0</c:v>
                </c:pt>
                <c:pt idx="369">
                  <c:v>-31.0</c:v>
                </c:pt>
                <c:pt idx="370">
                  <c:v>-30.0</c:v>
                </c:pt>
                <c:pt idx="371">
                  <c:v>-29.0</c:v>
                </c:pt>
                <c:pt idx="372">
                  <c:v>-28.0</c:v>
                </c:pt>
                <c:pt idx="373">
                  <c:v>-27.0</c:v>
                </c:pt>
                <c:pt idx="374">
                  <c:v>-26.0</c:v>
                </c:pt>
                <c:pt idx="375">
                  <c:v>-25.0</c:v>
                </c:pt>
                <c:pt idx="376">
                  <c:v>-24.0</c:v>
                </c:pt>
                <c:pt idx="377">
                  <c:v>-23.0</c:v>
                </c:pt>
                <c:pt idx="378">
                  <c:v>-22.0</c:v>
                </c:pt>
                <c:pt idx="379">
                  <c:v>-21.0</c:v>
                </c:pt>
                <c:pt idx="380">
                  <c:v>-20.0</c:v>
                </c:pt>
                <c:pt idx="381">
                  <c:v>-19.0</c:v>
                </c:pt>
                <c:pt idx="382">
                  <c:v>-18.0</c:v>
                </c:pt>
                <c:pt idx="383">
                  <c:v>-17.0</c:v>
                </c:pt>
                <c:pt idx="384">
                  <c:v>-16.0</c:v>
                </c:pt>
                <c:pt idx="385">
                  <c:v>-15.0</c:v>
                </c:pt>
                <c:pt idx="386">
                  <c:v>-14.0</c:v>
                </c:pt>
                <c:pt idx="387">
                  <c:v>-13.0</c:v>
                </c:pt>
                <c:pt idx="388">
                  <c:v>-12.0</c:v>
                </c:pt>
                <c:pt idx="389">
                  <c:v>-11.0</c:v>
                </c:pt>
                <c:pt idx="390">
                  <c:v>-10.0</c:v>
                </c:pt>
                <c:pt idx="391">
                  <c:v>-9.0</c:v>
                </c:pt>
                <c:pt idx="392">
                  <c:v>-8.0</c:v>
                </c:pt>
                <c:pt idx="393">
                  <c:v>-7.0</c:v>
                </c:pt>
                <c:pt idx="394">
                  <c:v>-6.0</c:v>
                </c:pt>
                <c:pt idx="395">
                  <c:v>-5.0</c:v>
                </c:pt>
                <c:pt idx="396">
                  <c:v>-4.0</c:v>
                </c:pt>
                <c:pt idx="397">
                  <c:v>-3.0</c:v>
                </c:pt>
                <c:pt idx="398">
                  <c:v>-2.0</c:v>
                </c:pt>
                <c:pt idx="399">
                  <c:v>-1.0</c:v>
                </c:pt>
                <c:pt idx="400">
                  <c:v>0.0</c:v>
                </c:pt>
                <c:pt idx="401">
                  <c:v>1.0</c:v>
                </c:pt>
                <c:pt idx="402">
                  <c:v>2.0</c:v>
                </c:pt>
                <c:pt idx="403">
                  <c:v>3.0</c:v>
                </c:pt>
                <c:pt idx="404">
                  <c:v>4.0</c:v>
                </c:pt>
                <c:pt idx="405">
                  <c:v>5.0</c:v>
                </c:pt>
                <c:pt idx="406">
                  <c:v>6.0</c:v>
                </c:pt>
                <c:pt idx="407">
                  <c:v>7.0</c:v>
                </c:pt>
                <c:pt idx="408">
                  <c:v>8.0</c:v>
                </c:pt>
                <c:pt idx="409">
                  <c:v>9.0</c:v>
                </c:pt>
                <c:pt idx="410">
                  <c:v>10.0</c:v>
                </c:pt>
                <c:pt idx="411">
                  <c:v>11.0</c:v>
                </c:pt>
                <c:pt idx="412">
                  <c:v>12.0</c:v>
                </c:pt>
                <c:pt idx="413">
                  <c:v>13.0</c:v>
                </c:pt>
                <c:pt idx="414">
                  <c:v>14.0</c:v>
                </c:pt>
                <c:pt idx="415">
                  <c:v>15.0</c:v>
                </c:pt>
                <c:pt idx="416">
                  <c:v>16.0</c:v>
                </c:pt>
                <c:pt idx="417">
                  <c:v>17.0</c:v>
                </c:pt>
                <c:pt idx="418">
                  <c:v>18.0</c:v>
                </c:pt>
                <c:pt idx="419">
                  <c:v>19.0</c:v>
                </c:pt>
                <c:pt idx="420">
                  <c:v>20.0</c:v>
                </c:pt>
                <c:pt idx="421">
                  <c:v>21.0</c:v>
                </c:pt>
                <c:pt idx="422">
                  <c:v>22.0</c:v>
                </c:pt>
                <c:pt idx="423">
                  <c:v>23.0</c:v>
                </c:pt>
                <c:pt idx="424">
                  <c:v>24.0</c:v>
                </c:pt>
                <c:pt idx="425">
                  <c:v>25.0</c:v>
                </c:pt>
                <c:pt idx="426">
                  <c:v>26.0</c:v>
                </c:pt>
                <c:pt idx="427">
                  <c:v>27.0</c:v>
                </c:pt>
                <c:pt idx="428">
                  <c:v>28.0</c:v>
                </c:pt>
                <c:pt idx="429">
                  <c:v>29.0</c:v>
                </c:pt>
                <c:pt idx="430">
                  <c:v>30.0</c:v>
                </c:pt>
                <c:pt idx="431">
                  <c:v>31.0</c:v>
                </c:pt>
                <c:pt idx="432">
                  <c:v>32.0</c:v>
                </c:pt>
                <c:pt idx="433">
                  <c:v>33.0</c:v>
                </c:pt>
                <c:pt idx="434">
                  <c:v>34.0</c:v>
                </c:pt>
                <c:pt idx="435">
                  <c:v>35.0</c:v>
                </c:pt>
                <c:pt idx="436">
                  <c:v>36.0</c:v>
                </c:pt>
                <c:pt idx="437">
                  <c:v>37.0</c:v>
                </c:pt>
                <c:pt idx="438">
                  <c:v>38.0</c:v>
                </c:pt>
                <c:pt idx="439">
                  <c:v>39.0</c:v>
                </c:pt>
                <c:pt idx="440">
                  <c:v>40.0</c:v>
                </c:pt>
                <c:pt idx="441">
                  <c:v>41.0</c:v>
                </c:pt>
                <c:pt idx="442">
                  <c:v>42.0</c:v>
                </c:pt>
                <c:pt idx="443">
                  <c:v>43.0</c:v>
                </c:pt>
                <c:pt idx="444">
                  <c:v>44.0</c:v>
                </c:pt>
                <c:pt idx="445">
                  <c:v>45.0</c:v>
                </c:pt>
                <c:pt idx="446">
                  <c:v>46.0</c:v>
                </c:pt>
                <c:pt idx="447">
                  <c:v>47.0</c:v>
                </c:pt>
                <c:pt idx="448">
                  <c:v>48.0</c:v>
                </c:pt>
                <c:pt idx="449">
                  <c:v>49.0</c:v>
                </c:pt>
                <c:pt idx="450">
                  <c:v>50.0</c:v>
                </c:pt>
                <c:pt idx="451">
                  <c:v>51.0</c:v>
                </c:pt>
                <c:pt idx="452">
                  <c:v>52.0</c:v>
                </c:pt>
                <c:pt idx="453">
                  <c:v>53.0</c:v>
                </c:pt>
                <c:pt idx="454">
                  <c:v>54.0</c:v>
                </c:pt>
                <c:pt idx="455">
                  <c:v>55.0</c:v>
                </c:pt>
                <c:pt idx="456">
                  <c:v>56.0</c:v>
                </c:pt>
                <c:pt idx="457">
                  <c:v>57.0</c:v>
                </c:pt>
                <c:pt idx="458">
                  <c:v>58.0</c:v>
                </c:pt>
                <c:pt idx="459">
                  <c:v>59.0</c:v>
                </c:pt>
                <c:pt idx="460">
                  <c:v>60.0</c:v>
                </c:pt>
                <c:pt idx="461">
                  <c:v>61.0</c:v>
                </c:pt>
                <c:pt idx="462">
                  <c:v>62.0</c:v>
                </c:pt>
                <c:pt idx="463">
                  <c:v>63.0</c:v>
                </c:pt>
                <c:pt idx="464">
                  <c:v>64.0</c:v>
                </c:pt>
                <c:pt idx="465">
                  <c:v>65.0</c:v>
                </c:pt>
                <c:pt idx="466">
                  <c:v>66.0</c:v>
                </c:pt>
                <c:pt idx="467">
                  <c:v>67.0</c:v>
                </c:pt>
                <c:pt idx="468">
                  <c:v>68.0</c:v>
                </c:pt>
                <c:pt idx="469">
                  <c:v>69.0</c:v>
                </c:pt>
                <c:pt idx="470">
                  <c:v>70.0</c:v>
                </c:pt>
                <c:pt idx="471">
                  <c:v>71.0</c:v>
                </c:pt>
                <c:pt idx="472">
                  <c:v>72.0</c:v>
                </c:pt>
                <c:pt idx="473">
                  <c:v>73.0</c:v>
                </c:pt>
                <c:pt idx="474">
                  <c:v>74.0</c:v>
                </c:pt>
                <c:pt idx="475">
                  <c:v>75.0</c:v>
                </c:pt>
                <c:pt idx="476">
                  <c:v>76.0</c:v>
                </c:pt>
                <c:pt idx="477">
                  <c:v>77.0</c:v>
                </c:pt>
                <c:pt idx="478">
                  <c:v>78.0</c:v>
                </c:pt>
                <c:pt idx="479">
                  <c:v>79.0</c:v>
                </c:pt>
                <c:pt idx="480">
                  <c:v>80.0</c:v>
                </c:pt>
                <c:pt idx="481">
                  <c:v>81.0</c:v>
                </c:pt>
                <c:pt idx="482">
                  <c:v>82.0</c:v>
                </c:pt>
                <c:pt idx="483">
                  <c:v>83.0</c:v>
                </c:pt>
                <c:pt idx="484">
                  <c:v>84.0</c:v>
                </c:pt>
                <c:pt idx="485">
                  <c:v>85.0</c:v>
                </c:pt>
                <c:pt idx="486">
                  <c:v>86.0</c:v>
                </c:pt>
                <c:pt idx="487">
                  <c:v>87.0</c:v>
                </c:pt>
                <c:pt idx="488">
                  <c:v>88.0</c:v>
                </c:pt>
                <c:pt idx="489">
                  <c:v>89.0</c:v>
                </c:pt>
                <c:pt idx="490">
                  <c:v>90.0</c:v>
                </c:pt>
                <c:pt idx="491">
                  <c:v>91.0</c:v>
                </c:pt>
                <c:pt idx="492">
                  <c:v>92.0</c:v>
                </c:pt>
                <c:pt idx="493">
                  <c:v>93.0</c:v>
                </c:pt>
                <c:pt idx="494">
                  <c:v>94.0</c:v>
                </c:pt>
                <c:pt idx="495">
                  <c:v>95.0</c:v>
                </c:pt>
                <c:pt idx="496">
                  <c:v>96.0</c:v>
                </c:pt>
                <c:pt idx="497">
                  <c:v>97.0</c:v>
                </c:pt>
                <c:pt idx="498">
                  <c:v>98.0</c:v>
                </c:pt>
                <c:pt idx="499">
                  <c:v>99.0</c:v>
                </c:pt>
                <c:pt idx="500">
                  <c:v>100.0</c:v>
                </c:pt>
                <c:pt idx="501">
                  <c:v>101.0</c:v>
                </c:pt>
                <c:pt idx="502">
                  <c:v>102.0</c:v>
                </c:pt>
                <c:pt idx="503">
                  <c:v>103.0</c:v>
                </c:pt>
                <c:pt idx="504">
                  <c:v>104.0</c:v>
                </c:pt>
                <c:pt idx="505">
                  <c:v>105.0</c:v>
                </c:pt>
                <c:pt idx="506">
                  <c:v>106.0</c:v>
                </c:pt>
                <c:pt idx="507">
                  <c:v>107.0</c:v>
                </c:pt>
                <c:pt idx="508">
                  <c:v>108.0</c:v>
                </c:pt>
                <c:pt idx="509">
                  <c:v>109.0</c:v>
                </c:pt>
                <c:pt idx="510">
                  <c:v>110.0</c:v>
                </c:pt>
                <c:pt idx="511">
                  <c:v>111.0</c:v>
                </c:pt>
                <c:pt idx="512">
                  <c:v>112.0</c:v>
                </c:pt>
                <c:pt idx="513">
                  <c:v>113.0</c:v>
                </c:pt>
                <c:pt idx="514">
                  <c:v>114.0</c:v>
                </c:pt>
                <c:pt idx="515">
                  <c:v>115.0</c:v>
                </c:pt>
                <c:pt idx="516">
                  <c:v>116.0</c:v>
                </c:pt>
                <c:pt idx="517">
                  <c:v>117.0</c:v>
                </c:pt>
                <c:pt idx="518">
                  <c:v>118.0</c:v>
                </c:pt>
                <c:pt idx="519">
                  <c:v>119.0</c:v>
                </c:pt>
                <c:pt idx="520">
                  <c:v>120.0</c:v>
                </c:pt>
                <c:pt idx="521">
                  <c:v>121.0</c:v>
                </c:pt>
                <c:pt idx="522">
                  <c:v>122.0</c:v>
                </c:pt>
                <c:pt idx="523">
                  <c:v>123.0</c:v>
                </c:pt>
                <c:pt idx="524">
                  <c:v>124.0</c:v>
                </c:pt>
                <c:pt idx="525">
                  <c:v>125.0</c:v>
                </c:pt>
                <c:pt idx="526">
                  <c:v>126.0</c:v>
                </c:pt>
                <c:pt idx="527">
                  <c:v>127.0</c:v>
                </c:pt>
                <c:pt idx="528">
                  <c:v>128.0</c:v>
                </c:pt>
                <c:pt idx="529">
                  <c:v>129.0</c:v>
                </c:pt>
                <c:pt idx="530">
                  <c:v>130.0</c:v>
                </c:pt>
                <c:pt idx="531">
                  <c:v>131.0</c:v>
                </c:pt>
                <c:pt idx="532">
                  <c:v>132.0</c:v>
                </c:pt>
                <c:pt idx="533">
                  <c:v>133.0</c:v>
                </c:pt>
                <c:pt idx="534">
                  <c:v>134.0</c:v>
                </c:pt>
                <c:pt idx="535">
                  <c:v>135.0</c:v>
                </c:pt>
                <c:pt idx="536">
                  <c:v>136.0</c:v>
                </c:pt>
                <c:pt idx="537">
                  <c:v>137.0</c:v>
                </c:pt>
                <c:pt idx="538">
                  <c:v>138.0</c:v>
                </c:pt>
                <c:pt idx="539">
                  <c:v>139.0</c:v>
                </c:pt>
                <c:pt idx="540">
                  <c:v>140.0</c:v>
                </c:pt>
                <c:pt idx="541">
                  <c:v>141.0</c:v>
                </c:pt>
                <c:pt idx="542">
                  <c:v>142.0</c:v>
                </c:pt>
                <c:pt idx="543">
                  <c:v>143.0</c:v>
                </c:pt>
                <c:pt idx="544">
                  <c:v>144.0</c:v>
                </c:pt>
                <c:pt idx="545">
                  <c:v>145.0</c:v>
                </c:pt>
                <c:pt idx="546">
                  <c:v>146.0</c:v>
                </c:pt>
                <c:pt idx="547">
                  <c:v>147.0</c:v>
                </c:pt>
                <c:pt idx="548">
                  <c:v>148.0</c:v>
                </c:pt>
                <c:pt idx="549">
                  <c:v>149.0</c:v>
                </c:pt>
                <c:pt idx="550">
                  <c:v>150.0</c:v>
                </c:pt>
                <c:pt idx="551">
                  <c:v>151.0</c:v>
                </c:pt>
                <c:pt idx="552">
                  <c:v>152.0</c:v>
                </c:pt>
                <c:pt idx="553">
                  <c:v>153.0</c:v>
                </c:pt>
                <c:pt idx="554">
                  <c:v>154.0</c:v>
                </c:pt>
                <c:pt idx="555">
                  <c:v>155.0</c:v>
                </c:pt>
                <c:pt idx="556">
                  <c:v>156.0</c:v>
                </c:pt>
                <c:pt idx="557">
                  <c:v>157.0</c:v>
                </c:pt>
                <c:pt idx="558">
                  <c:v>158.0</c:v>
                </c:pt>
                <c:pt idx="559">
                  <c:v>159.0</c:v>
                </c:pt>
                <c:pt idx="560">
                  <c:v>160.0</c:v>
                </c:pt>
                <c:pt idx="561">
                  <c:v>161.0</c:v>
                </c:pt>
                <c:pt idx="562">
                  <c:v>162.0</c:v>
                </c:pt>
                <c:pt idx="563">
                  <c:v>163.0</c:v>
                </c:pt>
                <c:pt idx="564">
                  <c:v>164.0</c:v>
                </c:pt>
                <c:pt idx="565">
                  <c:v>165.0</c:v>
                </c:pt>
                <c:pt idx="566">
                  <c:v>166.0</c:v>
                </c:pt>
                <c:pt idx="567">
                  <c:v>167.0</c:v>
                </c:pt>
                <c:pt idx="568">
                  <c:v>168.0</c:v>
                </c:pt>
                <c:pt idx="569">
                  <c:v>169.0</c:v>
                </c:pt>
                <c:pt idx="570">
                  <c:v>170.0</c:v>
                </c:pt>
                <c:pt idx="571">
                  <c:v>171.0</c:v>
                </c:pt>
                <c:pt idx="572">
                  <c:v>172.0</c:v>
                </c:pt>
                <c:pt idx="573">
                  <c:v>173.0</c:v>
                </c:pt>
                <c:pt idx="574">
                  <c:v>174.0</c:v>
                </c:pt>
                <c:pt idx="575">
                  <c:v>175.0</c:v>
                </c:pt>
                <c:pt idx="576">
                  <c:v>176.0</c:v>
                </c:pt>
                <c:pt idx="577">
                  <c:v>177.0</c:v>
                </c:pt>
                <c:pt idx="578">
                  <c:v>178.0</c:v>
                </c:pt>
                <c:pt idx="579">
                  <c:v>179.0</c:v>
                </c:pt>
                <c:pt idx="580">
                  <c:v>180.0</c:v>
                </c:pt>
                <c:pt idx="581">
                  <c:v>181.0</c:v>
                </c:pt>
                <c:pt idx="582">
                  <c:v>182.0</c:v>
                </c:pt>
                <c:pt idx="583">
                  <c:v>183.0</c:v>
                </c:pt>
                <c:pt idx="584">
                  <c:v>184.0</c:v>
                </c:pt>
                <c:pt idx="585">
                  <c:v>185.0</c:v>
                </c:pt>
                <c:pt idx="586">
                  <c:v>186.0</c:v>
                </c:pt>
                <c:pt idx="587">
                  <c:v>187.0</c:v>
                </c:pt>
                <c:pt idx="588">
                  <c:v>188.0</c:v>
                </c:pt>
                <c:pt idx="589">
                  <c:v>189.0</c:v>
                </c:pt>
                <c:pt idx="590">
                  <c:v>190.0</c:v>
                </c:pt>
                <c:pt idx="591">
                  <c:v>191.0</c:v>
                </c:pt>
                <c:pt idx="592">
                  <c:v>192.0</c:v>
                </c:pt>
                <c:pt idx="593">
                  <c:v>193.0</c:v>
                </c:pt>
                <c:pt idx="594">
                  <c:v>194.0</c:v>
                </c:pt>
                <c:pt idx="595">
                  <c:v>195.0</c:v>
                </c:pt>
                <c:pt idx="596">
                  <c:v>196.0</c:v>
                </c:pt>
                <c:pt idx="597">
                  <c:v>197.0</c:v>
                </c:pt>
                <c:pt idx="598">
                  <c:v>198.0</c:v>
                </c:pt>
                <c:pt idx="599">
                  <c:v>199.0</c:v>
                </c:pt>
                <c:pt idx="600">
                  <c:v>200.0</c:v>
                </c:pt>
                <c:pt idx="601">
                  <c:v>201.0</c:v>
                </c:pt>
                <c:pt idx="602">
                  <c:v>202.0</c:v>
                </c:pt>
                <c:pt idx="603">
                  <c:v>203.0</c:v>
                </c:pt>
                <c:pt idx="604">
                  <c:v>204.0</c:v>
                </c:pt>
                <c:pt idx="605">
                  <c:v>205.0</c:v>
                </c:pt>
                <c:pt idx="606">
                  <c:v>206.0</c:v>
                </c:pt>
                <c:pt idx="607">
                  <c:v>207.0</c:v>
                </c:pt>
                <c:pt idx="608">
                  <c:v>208.0</c:v>
                </c:pt>
                <c:pt idx="609">
                  <c:v>209.0</c:v>
                </c:pt>
                <c:pt idx="610">
                  <c:v>210.0</c:v>
                </c:pt>
                <c:pt idx="611">
                  <c:v>211.0</c:v>
                </c:pt>
                <c:pt idx="612">
                  <c:v>212.0</c:v>
                </c:pt>
                <c:pt idx="613">
                  <c:v>213.0</c:v>
                </c:pt>
                <c:pt idx="614">
                  <c:v>214.0</c:v>
                </c:pt>
                <c:pt idx="615">
                  <c:v>215.0</c:v>
                </c:pt>
                <c:pt idx="616">
                  <c:v>216.0</c:v>
                </c:pt>
                <c:pt idx="617">
                  <c:v>217.0</c:v>
                </c:pt>
                <c:pt idx="618">
                  <c:v>218.0</c:v>
                </c:pt>
                <c:pt idx="619">
                  <c:v>219.0</c:v>
                </c:pt>
                <c:pt idx="620">
                  <c:v>220.0</c:v>
                </c:pt>
                <c:pt idx="621">
                  <c:v>221.0</c:v>
                </c:pt>
                <c:pt idx="622">
                  <c:v>222.0</c:v>
                </c:pt>
                <c:pt idx="623">
                  <c:v>223.0</c:v>
                </c:pt>
                <c:pt idx="624">
                  <c:v>224.0</c:v>
                </c:pt>
                <c:pt idx="625">
                  <c:v>225.0</c:v>
                </c:pt>
                <c:pt idx="626">
                  <c:v>226.0</c:v>
                </c:pt>
                <c:pt idx="627">
                  <c:v>227.0</c:v>
                </c:pt>
                <c:pt idx="628">
                  <c:v>228.0</c:v>
                </c:pt>
                <c:pt idx="629">
                  <c:v>229.0</c:v>
                </c:pt>
                <c:pt idx="630">
                  <c:v>230.0</c:v>
                </c:pt>
                <c:pt idx="631">
                  <c:v>231.0</c:v>
                </c:pt>
                <c:pt idx="632">
                  <c:v>232.0</c:v>
                </c:pt>
                <c:pt idx="633">
                  <c:v>233.0</c:v>
                </c:pt>
                <c:pt idx="634">
                  <c:v>234.0</c:v>
                </c:pt>
                <c:pt idx="635">
                  <c:v>235.0</c:v>
                </c:pt>
                <c:pt idx="636">
                  <c:v>236.0</c:v>
                </c:pt>
                <c:pt idx="637">
                  <c:v>237.0</c:v>
                </c:pt>
                <c:pt idx="638">
                  <c:v>238.0</c:v>
                </c:pt>
                <c:pt idx="639">
                  <c:v>239.0</c:v>
                </c:pt>
                <c:pt idx="640">
                  <c:v>240.0</c:v>
                </c:pt>
                <c:pt idx="641">
                  <c:v>241.0</c:v>
                </c:pt>
                <c:pt idx="642">
                  <c:v>242.0</c:v>
                </c:pt>
                <c:pt idx="643">
                  <c:v>243.0</c:v>
                </c:pt>
                <c:pt idx="644">
                  <c:v>244.0</c:v>
                </c:pt>
                <c:pt idx="645">
                  <c:v>245.0</c:v>
                </c:pt>
                <c:pt idx="646">
                  <c:v>246.0</c:v>
                </c:pt>
                <c:pt idx="647">
                  <c:v>247.0</c:v>
                </c:pt>
                <c:pt idx="648">
                  <c:v>248.0</c:v>
                </c:pt>
                <c:pt idx="649">
                  <c:v>249.0</c:v>
                </c:pt>
                <c:pt idx="650">
                  <c:v>250.0</c:v>
                </c:pt>
                <c:pt idx="651">
                  <c:v>251.0</c:v>
                </c:pt>
                <c:pt idx="652">
                  <c:v>252.0</c:v>
                </c:pt>
                <c:pt idx="653">
                  <c:v>253.0</c:v>
                </c:pt>
                <c:pt idx="654">
                  <c:v>254.0</c:v>
                </c:pt>
                <c:pt idx="655">
                  <c:v>255.0</c:v>
                </c:pt>
                <c:pt idx="656">
                  <c:v>256.0</c:v>
                </c:pt>
                <c:pt idx="657">
                  <c:v>257.0</c:v>
                </c:pt>
                <c:pt idx="658">
                  <c:v>258.0</c:v>
                </c:pt>
                <c:pt idx="659">
                  <c:v>259.0</c:v>
                </c:pt>
                <c:pt idx="660">
                  <c:v>260.0</c:v>
                </c:pt>
                <c:pt idx="661">
                  <c:v>261.0</c:v>
                </c:pt>
                <c:pt idx="662">
                  <c:v>262.0</c:v>
                </c:pt>
                <c:pt idx="663">
                  <c:v>263.0</c:v>
                </c:pt>
                <c:pt idx="664">
                  <c:v>264.0</c:v>
                </c:pt>
                <c:pt idx="665">
                  <c:v>265.0</c:v>
                </c:pt>
                <c:pt idx="666">
                  <c:v>266.0</c:v>
                </c:pt>
                <c:pt idx="667">
                  <c:v>267.0</c:v>
                </c:pt>
                <c:pt idx="668">
                  <c:v>268.0</c:v>
                </c:pt>
                <c:pt idx="669">
                  <c:v>269.0</c:v>
                </c:pt>
                <c:pt idx="670">
                  <c:v>270.0</c:v>
                </c:pt>
                <c:pt idx="671">
                  <c:v>271.0</c:v>
                </c:pt>
                <c:pt idx="672">
                  <c:v>272.0</c:v>
                </c:pt>
                <c:pt idx="673">
                  <c:v>273.0</c:v>
                </c:pt>
                <c:pt idx="674">
                  <c:v>274.0</c:v>
                </c:pt>
                <c:pt idx="675">
                  <c:v>275.0</c:v>
                </c:pt>
                <c:pt idx="676">
                  <c:v>276.0</c:v>
                </c:pt>
                <c:pt idx="677">
                  <c:v>277.0</c:v>
                </c:pt>
                <c:pt idx="678">
                  <c:v>278.0</c:v>
                </c:pt>
                <c:pt idx="679">
                  <c:v>279.0</c:v>
                </c:pt>
                <c:pt idx="680">
                  <c:v>280.0</c:v>
                </c:pt>
                <c:pt idx="681">
                  <c:v>281.0</c:v>
                </c:pt>
                <c:pt idx="682">
                  <c:v>282.0</c:v>
                </c:pt>
                <c:pt idx="683">
                  <c:v>283.0</c:v>
                </c:pt>
                <c:pt idx="684">
                  <c:v>284.0</c:v>
                </c:pt>
                <c:pt idx="685">
                  <c:v>285.0</c:v>
                </c:pt>
                <c:pt idx="686">
                  <c:v>286.0</c:v>
                </c:pt>
                <c:pt idx="687">
                  <c:v>287.0</c:v>
                </c:pt>
                <c:pt idx="688">
                  <c:v>288.0</c:v>
                </c:pt>
                <c:pt idx="689">
                  <c:v>289.0</c:v>
                </c:pt>
                <c:pt idx="690">
                  <c:v>290.0</c:v>
                </c:pt>
                <c:pt idx="691">
                  <c:v>291.0</c:v>
                </c:pt>
                <c:pt idx="692">
                  <c:v>292.0</c:v>
                </c:pt>
                <c:pt idx="693">
                  <c:v>293.0</c:v>
                </c:pt>
                <c:pt idx="694">
                  <c:v>294.0</c:v>
                </c:pt>
                <c:pt idx="695">
                  <c:v>295.0</c:v>
                </c:pt>
                <c:pt idx="696">
                  <c:v>296.0</c:v>
                </c:pt>
                <c:pt idx="697">
                  <c:v>297.0</c:v>
                </c:pt>
                <c:pt idx="698">
                  <c:v>298.0</c:v>
                </c:pt>
                <c:pt idx="699">
                  <c:v>299.0</c:v>
                </c:pt>
                <c:pt idx="700">
                  <c:v>300.0</c:v>
                </c:pt>
                <c:pt idx="701">
                  <c:v>301.0</c:v>
                </c:pt>
                <c:pt idx="702">
                  <c:v>302.0</c:v>
                </c:pt>
                <c:pt idx="703">
                  <c:v>303.0</c:v>
                </c:pt>
                <c:pt idx="704">
                  <c:v>304.0</c:v>
                </c:pt>
                <c:pt idx="705">
                  <c:v>305.0</c:v>
                </c:pt>
                <c:pt idx="706">
                  <c:v>306.0</c:v>
                </c:pt>
                <c:pt idx="707">
                  <c:v>307.0</c:v>
                </c:pt>
                <c:pt idx="708">
                  <c:v>308.0</c:v>
                </c:pt>
                <c:pt idx="709">
                  <c:v>309.0</c:v>
                </c:pt>
                <c:pt idx="710">
                  <c:v>310.0</c:v>
                </c:pt>
                <c:pt idx="711">
                  <c:v>311.0</c:v>
                </c:pt>
                <c:pt idx="712">
                  <c:v>312.0</c:v>
                </c:pt>
                <c:pt idx="713">
                  <c:v>313.0</c:v>
                </c:pt>
                <c:pt idx="714">
                  <c:v>314.0</c:v>
                </c:pt>
                <c:pt idx="715">
                  <c:v>315.0</c:v>
                </c:pt>
                <c:pt idx="716">
                  <c:v>316.0</c:v>
                </c:pt>
                <c:pt idx="717">
                  <c:v>317.0</c:v>
                </c:pt>
                <c:pt idx="718">
                  <c:v>318.0</c:v>
                </c:pt>
                <c:pt idx="719">
                  <c:v>319.0</c:v>
                </c:pt>
                <c:pt idx="720">
                  <c:v>320.0</c:v>
                </c:pt>
                <c:pt idx="721">
                  <c:v>321.0</c:v>
                </c:pt>
                <c:pt idx="722">
                  <c:v>322.0</c:v>
                </c:pt>
                <c:pt idx="723">
                  <c:v>323.0</c:v>
                </c:pt>
                <c:pt idx="724">
                  <c:v>324.0</c:v>
                </c:pt>
                <c:pt idx="725">
                  <c:v>325.0</c:v>
                </c:pt>
                <c:pt idx="726">
                  <c:v>326.0</c:v>
                </c:pt>
                <c:pt idx="727">
                  <c:v>327.0</c:v>
                </c:pt>
                <c:pt idx="728">
                  <c:v>328.0</c:v>
                </c:pt>
                <c:pt idx="729">
                  <c:v>329.0</c:v>
                </c:pt>
                <c:pt idx="730">
                  <c:v>330.0</c:v>
                </c:pt>
                <c:pt idx="731">
                  <c:v>331.0</c:v>
                </c:pt>
                <c:pt idx="732">
                  <c:v>332.0</c:v>
                </c:pt>
                <c:pt idx="733">
                  <c:v>333.0</c:v>
                </c:pt>
                <c:pt idx="734">
                  <c:v>334.0</c:v>
                </c:pt>
                <c:pt idx="735">
                  <c:v>335.0</c:v>
                </c:pt>
                <c:pt idx="736">
                  <c:v>336.0</c:v>
                </c:pt>
                <c:pt idx="737">
                  <c:v>337.0</c:v>
                </c:pt>
                <c:pt idx="738">
                  <c:v>338.0</c:v>
                </c:pt>
                <c:pt idx="739">
                  <c:v>339.0</c:v>
                </c:pt>
                <c:pt idx="740">
                  <c:v>340.0</c:v>
                </c:pt>
                <c:pt idx="741">
                  <c:v>341.0</c:v>
                </c:pt>
                <c:pt idx="742">
                  <c:v>342.0</c:v>
                </c:pt>
                <c:pt idx="743">
                  <c:v>343.0</c:v>
                </c:pt>
                <c:pt idx="744">
                  <c:v>344.0</c:v>
                </c:pt>
                <c:pt idx="745">
                  <c:v>345.0</c:v>
                </c:pt>
                <c:pt idx="746">
                  <c:v>346.0</c:v>
                </c:pt>
                <c:pt idx="747">
                  <c:v>347.0</c:v>
                </c:pt>
                <c:pt idx="748">
                  <c:v>348.0</c:v>
                </c:pt>
                <c:pt idx="749">
                  <c:v>349.0</c:v>
                </c:pt>
                <c:pt idx="750">
                  <c:v>350.0</c:v>
                </c:pt>
                <c:pt idx="751">
                  <c:v>351.0</c:v>
                </c:pt>
                <c:pt idx="752">
                  <c:v>352.0</c:v>
                </c:pt>
                <c:pt idx="753">
                  <c:v>353.0</c:v>
                </c:pt>
                <c:pt idx="754">
                  <c:v>354.0</c:v>
                </c:pt>
                <c:pt idx="755">
                  <c:v>355.0</c:v>
                </c:pt>
                <c:pt idx="756">
                  <c:v>356.0</c:v>
                </c:pt>
                <c:pt idx="757">
                  <c:v>357.0</c:v>
                </c:pt>
                <c:pt idx="758">
                  <c:v>358.0</c:v>
                </c:pt>
                <c:pt idx="759">
                  <c:v>359.0</c:v>
                </c:pt>
                <c:pt idx="760">
                  <c:v>360.0</c:v>
                </c:pt>
                <c:pt idx="761">
                  <c:v>361.0</c:v>
                </c:pt>
                <c:pt idx="762">
                  <c:v>362.0</c:v>
                </c:pt>
                <c:pt idx="763">
                  <c:v>363.0</c:v>
                </c:pt>
                <c:pt idx="764">
                  <c:v>364.0</c:v>
                </c:pt>
                <c:pt idx="765">
                  <c:v>365.0</c:v>
                </c:pt>
                <c:pt idx="766">
                  <c:v>366.0</c:v>
                </c:pt>
                <c:pt idx="767">
                  <c:v>367.0</c:v>
                </c:pt>
                <c:pt idx="768">
                  <c:v>368.0</c:v>
                </c:pt>
                <c:pt idx="769">
                  <c:v>369.0</c:v>
                </c:pt>
                <c:pt idx="770">
                  <c:v>370.0</c:v>
                </c:pt>
                <c:pt idx="771">
                  <c:v>371.0</c:v>
                </c:pt>
                <c:pt idx="772">
                  <c:v>372.0</c:v>
                </c:pt>
                <c:pt idx="773">
                  <c:v>373.0</c:v>
                </c:pt>
                <c:pt idx="774">
                  <c:v>374.0</c:v>
                </c:pt>
                <c:pt idx="775">
                  <c:v>375.0</c:v>
                </c:pt>
                <c:pt idx="776">
                  <c:v>376.0</c:v>
                </c:pt>
                <c:pt idx="777">
                  <c:v>377.0</c:v>
                </c:pt>
                <c:pt idx="778">
                  <c:v>378.0</c:v>
                </c:pt>
                <c:pt idx="779">
                  <c:v>379.0</c:v>
                </c:pt>
                <c:pt idx="780">
                  <c:v>380.0</c:v>
                </c:pt>
                <c:pt idx="781">
                  <c:v>381.0</c:v>
                </c:pt>
                <c:pt idx="782">
                  <c:v>382.0</c:v>
                </c:pt>
                <c:pt idx="783">
                  <c:v>383.0</c:v>
                </c:pt>
                <c:pt idx="784">
                  <c:v>384.0</c:v>
                </c:pt>
                <c:pt idx="785">
                  <c:v>385.0</c:v>
                </c:pt>
                <c:pt idx="786">
                  <c:v>386.0</c:v>
                </c:pt>
                <c:pt idx="787">
                  <c:v>387.0</c:v>
                </c:pt>
                <c:pt idx="788">
                  <c:v>388.0</c:v>
                </c:pt>
                <c:pt idx="789">
                  <c:v>389.0</c:v>
                </c:pt>
                <c:pt idx="790">
                  <c:v>390.0</c:v>
                </c:pt>
                <c:pt idx="791">
                  <c:v>391.0</c:v>
                </c:pt>
                <c:pt idx="792">
                  <c:v>392.0</c:v>
                </c:pt>
                <c:pt idx="793">
                  <c:v>393.0</c:v>
                </c:pt>
                <c:pt idx="794">
                  <c:v>394.0</c:v>
                </c:pt>
                <c:pt idx="795">
                  <c:v>395.0</c:v>
                </c:pt>
                <c:pt idx="796">
                  <c:v>396.0</c:v>
                </c:pt>
                <c:pt idx="797">
                  <c:v>397.0</c:v>
                </c:pt>
                <c:pt idx="798">
                  <c:v>398.0</c:v>
                </c:pt>
                <c:pt idx="799">
                  <c:v>399.0</c:v>
                </c:pt>
                <c:pt idx="800">
                  <c:v>400.0</c:v>
                </c:pt>
              </c:numCache>
            </c:numRef>
          </c:xVal>
          <c:yVal>
            <c:numRef>
              <c:f>hist_centered_PU1_all_PU1_TAG_s!$D$2:$D$803</c:f>
              <c:numCache>
                <c:formatCode>General</c:formatCode>
                <c:ptCount val="802"/>
                <c:pt idx="0">
                  <c:v>2.177548144668858</c:v>
                </c:pt>
                <c:pt idx="1">
                  <c:v>1.74917801784876</c:v>
                </c:pt>
                <c:pt idx="2">
                  <c:v>2.24894316580554</c:v>
                </c:pt>
                <c:pt idx="3">
                  <c:v>2.24894316580554</c:v>
                </c:pt>
                <c:pt idx="4">
                  <c:v>2.35603569751057</c:v>
                </c:pt>
                <c:pt idx="5">
                  <c:v>2.67731329262565</c:v>
                </c:pt>
                <c:pt idx="6">
                  <c:v>2.141850634100519</c:v>
                </c:pt>
                <c:pt idx="7">
                  <c:v>2.141850634100519</c:v>
                </c:pt>
                <c:pt idx="8">
                  <c:v>1.99906059182715</c:v>
                </c:pt>
                <c:pt idx="9">
                  <c:v>1.74917801784876</c:v>
                </c:pt>
                <c:pt idx="10">
                  <c:v>2.070455612963822</c:v>
                </c:pt>
                <c:pt idx="11">
                  <c:v>2.177548144668858</c:v>
                </c:pt>
                <c:pt idx="12">
                  <c:v>2.60591827148896</c:v>
                </c:pt>
                <c:pt idx="13">
                  <c:v>2.78440582433067</c:v>
                </c:pt>
                <c:pt idx="14">
                  <c:v>2.46312822921559</c:v>
                </c:pt>
                <c:pt idx="15">
                  <c:v>2.03475810239549</c:v>
                </c:pt>
                <c:pt idx="16">
                  <c:v>2.10615312353217</c:v>
                </c:pt>
                <c:pt idx="17">
                  <c:v>2.39173320807891</c:v>
                </c:pt>
                <c:pt idx="18">
                  <c:v>2.46312822921559</c:v>
                </c:pt>
                <c:pt idx="19">
                  <c:v>2.46312822921559</c:v>
                </c:pt>
                <c:pt idx="20">
                  <c:v>2.53452325035228</c:v>
                </c:pt>
                <c:pt idx="21">
                  <c:v>2.71301080319399</c:v>
                </c:pt>
                <c:pt idx="22">
                  <c:v>2.28464067637388</c:v>
                </c:pt>
                <c:pt idx="23">
                  <c:v>2.498825739783939</c:v>
                </c:pt>
                <c:pt idx="24">
                  <c:v>2.78440582433067</c:v>
                </c:pt>
                <c:pt idx="25">
                  <c:v>1.85627054955378</c:v>
                </c:pt>
                <c:pt idx="26">
                  <c:v>2.141850634100519</c:v>
                </c:pt>
                <c:pt idx="27">
                  <c:v>2.32033818694223</c:v>
                </c:pt>
                <c:pt idx="28">
                  <c:v>2.60591827148896</c:v>
                </c:pt>
                <c:pt idx="29">
                  <c:v>2.53452325035228</c:v>
                </c:pt>
                <c:pt idx="30">
                  <c:v>1.85627054955378</c:v>
                </c:pt>
                <c:pt idx="31">
                  <c:v>2.177548144668858</c:v>
                </c:pt>
                <c:pt idx="32">
                  <c:v>2.46312822921559</c:v>
                </c:pt>
                <c:pt idx="33">
                  <c:v>2.78440582433067</c:v>
                </c:pt>
                <c:pt idx="34">
                  <c:v>2.92719586660404</c:v>
                </c:pt>
                <c:pt idx="35">
                  <c:v>2.82010333489901</c:v>
                </c:pt>
                <c:pt idx="36">
                  <c:v>2.46312822921559</c:v>
                </c:pt>
                <c:pt idx="37">
                  <c:v>2.6416157820573</c:v>
                </c:pt>
                <c:pt idx="38">
                  <c:v>2.67731329262565</c:v>
                </c:pt>
                <c:pt idx="39">
                  <c:v>2.57022076092062</c:v>
                </c:pt>
                <c:pt idx="40">
                  <c:v>2.28464067637388</c:v>
                </c:pt>
                <c:pt idx="41">
                  <c:v>2.177548144668858</c:v>
                </c:pt>
                <c:pt idx="42">
                  <c:v>2.92719586660404</c:v>
                </c:pt>
                <c:pt idx="43">
                  <c:v>2.92719586660404</c:v>
                </c:pt>
                <c:pt idx="44">
                  <c:v>2.92719586660404</c:v>
                </c:pt>
                <c:pt idx="45">
                  <c:v>3.10568341944575</c:v>
                </c:pt>
                <c:pt idx="46">
                  <c:v>3.17707844058243</c:v>
                </c:pt>
                <c:pt idx="47">
                  <c:v>2.92719586660404</c:v>
                </c:pt>
                <c:pt idx="48">
                  <c:v>2.498825739783939</c:v>
                </c:pt>
                <c:pt idx="49">
                  <c:v>2.60591827148896</c:v>
                </c:pt>
                <c:pt idx="50">
                  <c:v>2.60591827148896</c:v>
                </c:pt>
                <c:pt idx="51">
                  <c:v>2.498825739783939</c:v>
                </c:pt>
                <c:pt idx="52">
                  <c:v>2.46312822921559</c:v>
                </c:pt>
                <c:pt idx="53">
                  <c:v>2.82010333489901</c:v>
                </c:pt>
                <c:pt idx="54">
                  <c:v>2.92719586660404</c:v>
                </c:pt>
                <c:pt idx="55">
                  <c:v>2.92719586660404</c:v>
                </c:pt>
                <c:pt idx="56">
                  <c:v>2.99859088774072</c:v>
                </c:pt>
                <c:pt idx="57">
                  <c:v>2.92719586660404</c:v>
                </c:pt>
                <c:pt idx="58">
                  <c:v>2.85580084546736</c:v>
                </c:pt>
                <c:pt idx="59">
                  <c:v>3.14138093001409</c:v>
                </c:pt>
                <c:pt idx="60">
                  <c:v>3.21277595115078</c:v>
                </c:pt>
                <c:pt idx="61">
                  <c:v>3.39126350399248</c:v>
                </c:pt>
                <c:pt idx="62">
                  <c:v>2.891498356035699</c:v>
                </c:pt>
                <c:pt idx="63">
                  <c:v>2.57022076092062</c:v>
                </c:pt>
                <c:pt idx="64">
                  <c:v>2.85580084546736</c:v>
                </c:pt>
                <c:pt idx="65">
                  <c:v>3.06998590887741</c:v>
                </c:pt>
                <c:pt idx="66">
                  <c:v>3.21277595115078</c:v>
                </c:pt>
                <c:pt idx="67">
                  <c:v>2.71301080319399</c:v>
                </c:pt>
                <c:pt idx="68">
                  <c:v>2.85580084546736</c:v>
                </c:pt>
                <c:pt idx="69">
                  <c:v>3.03428839830907</c:v>
                </c:pt>
                <c:pt idx="70">
                  <c:v>3.17707844058243</c:v>
                </c:pt>
                <c:pt idx="71">
                  <c:v>3.81963363081259</c:v>
                </c:pt>
                <c:pt idx="72">
                  <c:v>3.85533114138093</c:v>
                </c:pt>
                <c:pt idx="73">
                  <c:v>3.21277595115078</c:v>
                </c:pt>
                <c:pt idx="74">
                  <c:v>2.74870831376233</c:v>
                </c:pt>
                <c:pt idx="75">
                  <c:v>3.14138093001409</c:v>
                </c:pt>
                <c:pt idx="76">
                  <c:v>3.676843588539218</c:v>
                </c:pt>
                <c:pt idx="77">
                  <c:v>3.24847346171912</c:v>
                </c:pt>
                <c:pt idx="78">
                  <c:v>3.64114607797088</c:v>
                </c:pt>
                <c:pt idx="79">
                  <c:v>4.069516204790975</c:v>
                </c:pt>
                <c:pt idx="80">
                  <c:v>3.53405354626585</c:v>
                </c:pt>
                <c:pt idx="81">
                  <c:v>3.14138093001409</c:v>
                </c:pt>
                <c:pt idx="82">
                  <c:v>2.82010333489901</c:v>
                </c:pt>
                <c:pt idx="83">
                  <c:v>3.319868482855792</c:v>
                </c:pt>
                <c:pt idx="84">
                  <c:v>3.49835603569751</c:v>
                </c:pt>
                <c:pt idx="85">
                  <c:v>3.462658525129162</c:v>
                </c:pt>
                <c:pt idx="86">
                  <c:v>4.069516204790975</c:v>
                </c:pt>
                <c:pt idx="87">
                  <c:v>3.64114607797088</c:v>
                </c:pt>
                <c:pt idx="88">
                  <c:v>3.03428839830907</c:v>
                </c:pt>
                <c:pt idx="89">
                  <c:v>3.39126350399248</c:v>
                </c:pt>
                <c:pt idx="90">
                  <c:v>3.355565993424132</c:v>
                </c:pt>
                <c:pt idx="91">
                  <c:v>3.462658525129162</c:v>
                </c:pt>
                <c:pt idx="92">
                  <c:v>3.64114607797088</c:v>
                </c:pt>
                <c:pt idx="93">
                  <c:v>3.319868482855792</c:v>
                </c:pt>
                <c:pt idx="94">
                  <c:v>3.39126350399248</c:v>
                </c:pt>
                <c:pt idx="95">
                  <c:v>3.60544856740254</c:v>
                </c:pt>
                <c:pt idx="96">
                  <c:v>3.64114607797088</c:v>
                </c:pt>
                <c:pt idx="97">
                  <c:v>3.85533114138093</c:v>
                </c:pt>
                <c:pt idx="98">
                  <c:v>3.78393612024425</c:v>
                </c:pt>
                <c:pt idx="99">
                  <c:v>4.212306247064348</c:v>
                </c:pt>
                <c:pt idx="100">
                  <c:v>4.4264913104744</c:v>
                </c:pt>
                <c:pt idx="101">
                  <c:v>3.81963363081259</c:v>
                </c:pt>
                <c:pt idx="102">
                  <c:v>3.85533114138093</c:v>
                </c:pt>
                <c:pt idx="103">
                  <c:v>4.17660873649601</c:v>
                </c:pt>
                <c:pt idx="104">
                  <c:v>4.10521371535932</c:v>
                </c:pt>
                <c:pt idx="105">
                  <c:v>3.39126350399248</c:v>
                </c:pt>
                <c:pt idx="106">
                  <c:v>3.39126350399248</c:v>
                </c:pt>
                <c:pt idx="107">
                  <c:v>3.78393612024425</c:v>
                </c:pt>
                <c:pt idx="108">
                  <c:v>3.56975105683419</c:v>
                </c:pt>
                <c:pt idx="109">
                  <c:v>3.462658525129162</c:v>
                </c:pt>
                <c:pt idx="110">
                  <c:v>3.71254109910756</c:v>
                </c:pt>
                <c:pt idx="111">
                  <c:v>3.9981211836543</c:v>
                </c:pt>
                <c:pt idx="112">
                  <c:v>4.462188821042734</c:v>
                </c:pt>
                <c:pt idx="113">
                  <c:v>4.35509628933772</c:v>
                </c:pt>
                <c:pt idx="114">
                  <c:v>3.71254109910756</c:v>
                </c:pt>
                <c:pt idx="115">
                  <c:v>3.56975105683419</c:v>
                </c:pt>
                <c:pt idx="116">
                  <c:v>3.53405354626585</c:v>
                </c:pt>
                <c:pt idx="117">
                  <c:v>3.7482386096759</c:v>
                </c:pt>
                <c:pt idx="118">
                  <c:v>4.35509628933772</c:v>
                </c:pt>
                <c:pt idx="119">
                  <c:v>4.24800375763269</c:v>
                </c:pt>
                <c:pt idx="120">
                  <c:v>4.24800375763269</c:v>
                </c:pt>
                <c:pt idx="121">
                  <c:v>4.39079379990606</c:v>
                </c:pt>
                <c:pt idx="122">
                  <c:v>4.92625645843119</c:v>
                </c:pt>
                <c:pt idx="123">
                  <c:v>5.06904650070456</c:v>
                </c:pt>
                <c:pt idx="124">
                  <c:v>4.4264913104744</c:v>
                </c:pt>
                <c:pt idx="125">
                  <c:v>4.39079379990606</c:v>
                </c:pt>
                <c:pt idx="126">
                  <c:v>4.03381869422264</c:v>
                </c:pt>
                <c:pt idx="127">
                  <c:v>4.462188821042734</c:v>
                </c:pt>
                <c:pt idx="128">
                  <c:v>4.81916392672616</c:v>
                </c:pt>
                <c:pt idx="129">
                  <c:v>4.17660873649601</c:v>
                </c:pt>
                <c:pt idx="130">
                  <c:v>4.069516204790975</c:v>
                </c:pt>
                <c:pt idx="131">
                  <c:v>4.140911225927669</c:v>
                </c:pt>
                <c:pt idx="132">
                  <c:v>4.4264913104744</c:v>
                </c:pt>
                <c:pt idx="133">
                  <c:v>4.069516204790975</c:v>
                </c:pt>
                <c:pt idx="134">
                  <c:v>4.24800375763269</c:v>
                </c:pt>
                <c:pt idx="135">
                  <c:v>4.890558947862845</c:v>
                </c:pt>
                <c:pt idx="136">
                  <c:v>4.78346641615782</c:v>
                </c:pt>
                <c:pt idx="137">
                  <c:v>4.24800375763269</c:v>
                </c:pt>
                <c:pt idx="138">
                  <c:v>4.92625645843119</c:v>
                </c:pt>
                <c:pt idx="139">
                  <c:v>5.35462658525129</c:v>
                </c:pt>
                <c:pt idx="140">
                  <c:v>4.92625645843119</c:v>
                </c:pt>
                <c:pt idx="141">
                  <c:v>5.06904650070456</c:v>
                </c:pt>
                <c:pt idx="142">
                  <c:v>5.247534053546262</c:v>
                </c:pt>
                <c:pt idx="143">
                  <c:v>5.426021606387978</c:v>
                </c:pt>
                <c:pt idx="144">
                  <c:v>5.35462658525129</c:v>
                </c:pt>
                <c:pt idx="145">
                  <c:v>5.39032409581963</c:v>
                </c:pt>
                <c:pt idx="146">
                  <c:v>4.81916392672616</c:v>
                </c:pt>
                <c:pt idx="147">
                  <c:v>4.64067637388445</c:v>
                </c:pt>
                <c:pt idx="148">
                  <c:v>5.247534053546262</c:v>
                </c:pt>
                <c:pt idx="149">
                  <c:v>5.03334899013621</c:v>
                </c:pt>
                <c:pt idx="150">
                  <c:v>4.890558947862845</c:v>
                </c:pt>
                <c:pt idx="151">
                  <c:v>5.533114138093</c:v>
                </c:pt>
                <c:pt idx="152">
                  <c:v>5.604509159229686</c:v>
                </c:pt>
                <c:pt idx="153">
                  <c:v>6.03287928604979</c:v>
                </c:pt>
                <c:pt idx="154">
                  <c:v>5.9614842649131</c:v>
                </c:pt>
                <c:pt idx="155">
                  <c:v>5.640206669798029</c:v>
                </c:pt>
                <c:pt idx="156">
                  <c:v>5.71160169093471</c:v>
                </c:pt>
                <c:pt idx="157">
                  <c:v>5.49741662752466</c:v>
                </c:pt>
                <c:pt idx="158">
                  <c:v>5.604509159229686</c:v>
                </c:pt>
                <c:pt idx="159">
                  <c:v>5.426021606387978</c:v>
                </c:pt>
                <c:pt idx="160">
                  <c:v>4.604978863316099</c:v>
                </c:pt>
                <c:pt idx="161">
                  <c:v>5.247534053546262</c:v>
                </c:pt>
                <c:pt idx="162">
                  <c:v>6.17566932832316</c:v>
                </c:pt>
                <c:pt idx="163">
                  <c:v>6.28276186002818</c:v>
                </c:pt>
                <c:pt idx="164">
                  <c:v>6.10427430718646</c:v>
                </c:pt>
                <c:pt idx="165">
                  <c:v>5.9614842649131</c:v>
                </c:pt>
                <c:pt idx="166">
                  <c:v>5.9614842649131</c:v>
                </c:pt>
                <c:pt idx="167">
                  <c:v>5.818694222639738</c:v>
                </c:pt>
                <c:pt idx="168">
                  <c:v>4.99765147956787</c:v>
                </c:pt>
                <c:pt idx="169">
                  <c:v>4.78346641615782</c:v>
                </c:pt>
                <c:pt idx="170">
                  <c:v>6.10427430718646</c:v>
                </c:pt>
                <c:pt idx="171">
                  <c:v>6.711131986848287</c:v>
                </c:pt>
                <c:pt idx="172">
                  <c:v>6.711131986848287</c:v>
                </c:pt>
                <c:pt idx="173">
                  <c:v>5.74729920150305</c:v>
                </c:pt>
                <c:pt idx="174">
                  <c:v>5.640206669798029</c:v>
                </c:pt>
                <c:pt idx="175">
                  <c:v>7.13950211366839</c:v>
                </c:pt>
                <c:pt idx="176">
                  <c:v>6.961014560826674</c:v>
                </c:pt>
                <c:pt idx="177">
                  <c:v>6.2113668388915</c:v>
                </c:pt>
                <c:pt idx="178">
                  <c:v>6.46124941286989</c:v>
                </c:pt>
                <c:pt idx="179">
                  <c:v>6.24706434945984</c:v>
                </c:pt>
                <c:pt idx="180">
                  <c:v>5.92578675434476</c:v>
                </c:pt>
                <c:pt idx="181">
                  <c:v>6.6397369657116</c:v>
                </c:pt>
                <c:pt idx="182">
                  <c:v>6.74682949741663</c:v>
                </c:pt>
                <c:pt idx="183">
                  <c:v>6.85392202912165</c:v>
                </c:pt>
                <c:pt idx="184">
                  <c:v>7.42508219821512</c:v>
                </c:pt>
                <c:pt idx="185">
                  <c:v>7.46077970878347</c:v>
                </c:pt>
                <c:pt idx="186">
                  <c:v>7.78205730389854</c:v>
                </c:pt>
                <c:pt idx="187">
                  <c:v>7.24659464537342</c:v>
                </c:pt>
                <c:pt idx="188">
                  <c:v>7.389384687646777</c:v>
                </c:pt>
                <c:pt idx="189">
                  <c:v>7.13950211366839</c:v>
                </c:pt>
                <c:pt idx="190">
                  <c:v>6.88961953969</c:v>
                </c:pt>
                <c:pt idx="191">
                  <c:v>7.06810709253171</c:v>
                </c:pt>
                <c:pt idx="192">
                  <c:v>7.960544856740237</c:v>
                </c:pt>
                <c:pt idx="193">
                  <c:v>7.67496477219352</c:v>
                </c:pt>
                <c:pt idx="194">
                  <c:v>6.10427430718646</c:v>
                </c:pt>
                <c:pt idx="195">
                  <c:v>6.78252700798497</c:v>
                </c:pt>
                <c:pt idx="196">
                  <c:v>7.103804603100047</c:v>
                </c:pt>
                <c:pt idx="197">
                  <c:v>7.103804603100047</c:v>
                </c:pt>
                <c:pt idx="198">
                  <c:v>7.67496477219352</c:v>
                </c:pt>
                <c:pt idx="199">
                  <c:v>7.85345232503523</c:v>
                </c:pt>
                <c:pt idx="200">
                  <c:v>6.711131986848287</c:v>
                </c:pt>
                <c:pt idx="201">
                  <c:v>6.17566932832316</c:v>
                </c:pt>
                <c:pt idx="202">
                  <c:v>7.42508219821512</c:v>
                </c:pt>
                <c:pt idx="203">
                  <c:v>7.7463597933302</c:v>
                </c:pt>
                <c:pt idx="204">
                  <c:v>7.353687177078434</c:v>
                </c:pt>
                <c:pt idx="205">
                  <c:v>7.21089713480507</c:v>
                </c:pt>
                <c:pt idx="206">
                  <c:v>7.46077970878347</c:v>
                </c:pt>
                <c:pt idx="207">
                  <c:v>7.53217472992015</c:v>
                </c:pt>
                <c:pt idx="208">
                  <c:v>7.42508219821512</c:v>
                </c:pt>
                <c:pt idx="209">
                  <c:v>7.960544856740237</c:v>
                </c:pt>
                <c:pt idx="210">
                  <c:v>8.06763738844528</c:v>
                </c:pt>
                <c:pt idx="211">
                  <c:v>8.06763738844528</c:v>
                </c:pt>
                <c:pt idx="212">
                  <c:v>8.174729920150311</c:v>
                </c:pt>
                <c:pt idx="213">
                  <c:v>8.35321747299201</c:v>
                </c:pt>
                <c:pt idx="214">
                  <c:v>8.10333489901362</c:v>
                </c:pt>
                <c:pt idx="215">
                  <c:v>8.4246124941287</c:v>
                </c:pt>
                <c:pt idx="216">
                  <c:v>9.138562705495517</c:v>
                </c:pt>
                <c:pt idx="217">
                  <c:v>9.1028651949272</c:v>
                </c:pt>
                <c:pt idx="218">
                  <c:v>8.81728511038046</c:v>
                </c:pt>
                <c:pt idx="219">
                  <c:v>8.4246124941287</c:v>
                </c:pt>
                <c:pt idx="220">
                  <c:v>7.960544856740237</c:v>
                </c:pt>
                <c:pt idx="221">
                  <c:v>8.13903240958196</c:v>
                </c:pt>
                <c:pt idx="222">
                  <c:v>8.960075152653831</c:v>
                </c:pt>
                <c:pt idx="223">
                  <c:v>9.138562705495517</c:v>
                </c:pt>
                <c:pt idx="224">
                  <c:v>8.13903240958196</c:v>
                </c:pt>
                <c:pt idx="225">
                  <c:v>7.81775481446688</c:v>
                </c:pt>
                <c:pt idx="226">
                  <c:v>8.8529826209488</c:v>
                </c:pt>
                <c:pt idx="227">
                  <c:v>9.5312353217473</c:v>
                </c:pt>
                <c:pt idx="228">
                  <c:v>9.92390793799906</c:v>
                </c:pt>
                <c:pt idx="229">
                  <c:v>9.209957726632218</c:v>
                </c:pt>
                <c:pt idx="230">
                  <c:v>9.067167684358848</c:v>
                </c:pt>
                <c:pt idx="231">
                  <c:v>9.45984030061062</c:v>
                </c:pt>
                <c:pt idx="232">
                  <c:v>9.138562705495517</c:v>
                </c:pt>
                <c:pt idx="233">
                  <c:v>8.88868013151714</c:v>
                </c:pt>
                <c:pt idx="234">
                  <c:v>8.99577266322217</c:v>
                </c:pt>
                <c:pt idx="235">
                  <c:v>9.56693283231564</c:v>
                </c:pt>
                <c:pt idx="236">
                  <c:v>8.81728511038046</c:v>
                </c:pt>
                <c:pt idx="237">
                  <c:v>8.603100046970398</c:v>
                </c:pt>
                <c:pt idx="238">
                  <c:v>8.67449506810709</c:v>
                </c:pt>
                <c:pt idx="239">
                  <c:v>8.924377642085476</c:v>
                </c:pt>
                <c:pt idx="240">
                  <c:v>10.3165805542508</c:v>
                </c:pt>
                <c:pt idx="241">
                  <c:v>10.4950681070925</c:v>
                </c:pt>
                <c:pt idx="242">
                  <c:v>10.3165805542508</c:v>
                </c:pt>
                <c:pt idx="243">
                  <c:v>9.56693283231564</c:v>
                </c:pt>
                <c:pt idx="244">
                  <c:v>9.56693283231564</c:v>
                </c:pt>
                <c:pt idx="245">
                  <c:v>9.70972287458901</c:v>
                </c:pt>
                <c:pt idx="246">
                  <c:v>8.88868013151714</c:v>
                </c:pt>
                <c:pt idx="247">
                  <c:v>9.745420385157351</c:v>
                </c:pt>
                <c:pt idx="248">
                  <c:v>10.4593705965242</c:v>
                </c:pt>
                <c:pt idx="249">
                  <c:v>10.6021606387976</c:v>
                </c:pt>
                <c:pt idx="250">
                  <c:v>10.7449506810709</c:v>
                </c:pt>
                <c:pt idx="251">
                  <c:v>10.7449506810709</c:v>
                </c:pt>
                <c:pt idx="252">
                  <c:v>10.6021606387976</c:v>
                </c:pt>
                <c:pt idx="253">
                  <c:v>10.8877407233443</c:v>
                </c:pt>
                <c:pt idx="254">
                  <c:v>10.3879755753875</c:v>
                </c:pt>
                <c:pt idx="255">
                  <c:v>10.9234382339126</c:v>
                </c:pt>
                <c:pt idx="256">
                  <c:v>11.3518083607327</c:v>
                </c:pt>
                <c:pt idx="257">
                  <c:v>9.56693283231564</c:v>
                </c:pt>
                <c:pt idx="258">
                  <c:v>9.42414279004227</c:v>
                </c:pt>
                <c:pt idx="259">
                  <c:v>10.3165805542508</c:v>
                </c:pt>
                <c:pt idx="260">
                  <c:v>10.2808830436825</c:v>
                </c:pt>
                <c:pt idx="261">
                  <c:v>9.38844527947393</c:v>
                </c:pt>
                <c:pt idx="262">
                  <c:v>9.31705025833725</c:v>
                </c:pt>
                <c:pt idx="263">
                  <c:v>10.4950681070925</c:v>
                </c:pt>
                <c:pt idx="264">
                  <c:v>11.3518083607327</c:v>
                </c:pt>
                <c:pt idx="265">
                  <c:v>11.066228276186</c:v>
                </c:pt>
                <c:pt idx="266">
                  <c:v>10.852043212776</c:v>
                </c:pt>
                <c:pt idx="267">
                  <c:v>10.8163457022076</c:v>
                </c:pt>
                <c:pt idx="268">
                  <c:v>11.2447158290277</c:v>
                </c:pt>
                <c:pt idx="269">
                  <c:v>11.2090183184594</c:v>
                </c:pt>
                <c:pt idx="270">
                  <c:v>10.4950681070925</c:v>
                </c:pt>
                <c:pt idx="271">
                  <c:v>11.1376232973227</c:v>
                </c:pt>
                <c:pt idx="272">
                  <c:v>11.8515735086895</c:v>
                </c:pt>
                <c:pt idx="273">
                  <c:v>11.8158759981212</c:v>
                </c:pt>
                <c:pt idx="274">
                  <c:v>11.5659934241428</c:v>
                </c:pt>
                <c:pt idx="275">
                  <c:v>10.5307656176609</c:v>
                </c:pt>
                <c:pt idx="276">
                  <c:v>9.9596054485674</c:v>
                </c:pt>
                <c:pt idx="277">
                  <c:v>10.5664631282292</c:v>
                </c:pt>
                <c:pt idx="278">
                  <c:v>12.3513386566463</c:v>
                </c:pt>
                <c:pt idx="279">
                  <c:v>12.422733677783</c:v>
                </c:pt>
                <c:pt idx="280">
                  <c:v>10.4950681070925</c:v>
                </c:pt>
                <c:pt idx="281">
                  <c:v>11.4232033818694</c:v>
                </c:pt>
                <c:pt idx="282">
                  <c:v>13.672146547675</c:v>
                </c:pt>
                <c:pt idx="283">
                  <c:v>13.3865664631282</c:v>
                </c:pt>
                <c:pt idx="284">
                  <c:v>12.2085486143729</c:v>
                </c:pt>
                <c:pt idx="285">
                  <c:v>11.8872710192579</c:v>
                </c:pt>
                <c:pt idx="286">
                  <c:v>12.2799436355096</c:v>
                </c:pt>
                <c:pt idx="287">
                  <c:v>13.1723813997182</c:v>
                </c:pt>
                <c:pt idx="288">
                  <c:v>14.4217942696101</c:v>
                </c:pt>
                <c:pt idx="289">
                  <c:v>13.6364490371066</c:v>
                </c:pt>
                <c:pt idx="290">
                  <c:v>12.1728511038046</c:v>
                </c:pt>
                <c:pt idx="291">
                  <c:v>12.7797087834664</c:v>
                </c:pt>
                <c:pt idx="292">
                  <c:v>13.6364490371066</c:v>
                </c:pt>
                <c:pt idx="293">
                  <c:v>13.1366838891498</c:v>
                </c:pt>
                <c:pt idx="294">
                  <c:v>13.672146547675</c:v>
                </c:pt>
                <c:pt idx="295">
                  <c:v>15.4213245655237</c:v>
                </c:pt>
                <c:pt idx="296">
                  <c:v>14.9215594175669</c:v>
                </c:pt>
                <c:pt idx="297">
                  <c:v>13.886331611085</c:v>
                </c:pt>
                <c:pt idx="298">
                  <c:v>13.0295913574448</c:v>
                </c:pt>
                <c:pt idx="299">
                  <c:v>12.2799436355096</c:v>
                </c:pt>
                <c:pt idx="300">
                  <c:v>13.4579614842649</c:v>
                </c:pt>
                <c:pt idx="301">
                  <c:v>14.0291216533584</c:v>
                </c:pt>
                <c:pt idx="302">
                  <c:v>13.3865664631282</c:v>
                </c:pt>
                <c:pt idx="303">
                  <c:v>13.77923907938</c:v>
                </c:pt>
                <c:pt idx="304">
                  <c:v>14.6002818224519</c:v>
                </c:pt>
                <c:pt idx="305">
                  <c:v>14.6716768435885</c:v>
                </c:pt>
                <c:pt idx="306">
                  <c:v>15.7426021606388</c:v>
                </c:pt>
                <c:pt idx="307">
                  <c:v>14.8858619069986</c:v>
                </c:pt>
                <c:pt idx="308">
                  <c:v>12.9581963363081</c:v>
                </c:pt>
                <c:pt idx="309">
                  <c:v>13.2437764208549</c:v>
                </c:pt>
                <c:pt idx="310">
                  <c:v>13.3151714419915</c:v>
                </c:pt>
                <c:pt idx="311">
                  <c:v>13.3151714419915</c:v>
                </c:pt>
                <c:pt idx="312">
                  <c:v>13.5650540159699</c:v>
                </c:pt>
                <c:pt idx="313">
                  <c:v>13.4936589948333</c:v>
                </c:pt>
                <c:pt idx="314">
                  <c:v>13.4579614842649</c:v>
                </c:pt>
                <c:pt idx="315">
                  <c:v>13.4936589948333</c:v>
                </c:pt>
                <c:pt idx="316">
                  <c:v>14.1362141850634</c:v>
                </c:pt>
                <c:pt idx="317">
                  <c:v>14.1005166744951</c:v>
                </c:pt>
                <c:pt idx="318">
                  <c:v>12.8154062940348</c:v>
                </c:pt>
                <c:pt idx="319">
                  <c:v>13.886331611085</c:v>
                </c:pt>
                <c:pt idx="320">
                  <c:v>15.7782996712071</c:v>
                </c:pt>
                <c:pt idx="321">
                  <c:v>15.1714419915453</c:v>
                </c:pt>
                <c:pt idx="322">
                  <c:v>13.1366838891498</c:v>
                </c:pt>
                <c:pt idx="323">
                  <c:v>12.3513386566463</c:v>
                </c:pt>
                <c:pt idx="324">
                  <c:v>11.9586660403946</c:v>
                </c:pt>
                <c:pt idx="325">
                  <c:v>13.5650540159699</c:v>
                </c:pt>
                <c:pt idx="326">
                  <c:v>15.2071395021137</c:v>
                </c:pt>
                <c:pt idx="327">
                  <c:v>15.1000469704086</c:v>
                </c:pt>
                <c:pt idx="328">
                  <c:v>15.135744480977</c:v>
                </c:pt>
                <c:pt idx="329">
                  <c:v>16.02818224518548</c:v>
                </c:pt>
                <c:pt idx="330">
                  <c:v>16.8135274776891</c:v>
                </c:pt>
                <c:pt idx="331">
                  <c:v>15.5998121183654</c:v>
                </c:pt>
                <c:pt idx="332">
                  <c:v>15.8496946923438</c:v>
                </c:pt>
                <c:pt idx="333">
                  <c:v>15.242837012682</c:v>
                </c:pt>
                <c:pt idx="334">
                  <c:v>14.0648191639267</c:v>
                </c:pt>
                <c:pt idx="335">
                  <c:v>15.6712071395021</c:v>
                </c:pt>
                <c:pt idx="336">
                  <c:v>15.8853922029122</c:v>
                </c:pt>
                <c:pt idx="337">
                  <c:v>14.9929544387036</c:v>
                </c:pt>
                <c:pt idx="338">
                  <c:v>15.3856270549554</c:v>
                </c:pt>
                <c:pt idx="339">
                  <c:v>15.7782996712071</c:v>
                </c:pt>
                <c:pt idx="340">
                  <c:v>14.2790042273368</c:v>
                </c:pt>
                <c:pt idx="341">
                  <c:v>14.8144668858619</c:v>
                </c:pt>
                <c:pt idx="342">
                  <c:v>15.1714419915453</c:v>
                </c:pt>
                <c:pt idx="343">
                  <c:v>14.0648191639267</c:v>
                </c:pt>
                <c:pt idx="344">
                  <c:v>15.5641146077971</c:v>
                </c:pt>
                <c:pt idx="345">
                  <c:v>15.7426021606388</c:v>
                </c:pt>
                <c:pt idx="346">
                  <c:v>15.7426021606388</c:v>
                </c:pt>
                <c:pt idx="347">
                  <c:v>17.2418976045092</c:v>
                </c:pt>
                <c:pt idx="348">
                  <c:v>18.2057303898544</c:v>
                </c:pt>
                <c:pt idx="349">
                  <c:v>18.4199154532644</c:v>
                </c:pt>
                <c:pt idx="350">
                  <c:v>18.1700328792861</c:v>
                </c:pt>
                <c:pt idx="351">
                  <c:v>18.2057303898544</c:v>
                </c:pt>
                <c:pt idx="352">
                  <c:v>17.1348050728041</c:v>
                </c:pt>
                <c:pt idx="353">
                  <c:v>15.9567872240488</c:v>
                </c:pt>
                <c:pt idx="354">
                  <c:v>14.9572569281353</c:v>
                </c:pt>
                <c:pt idx="355">
                  <c:v>14.6716768435885</c:v>
                </c:pt>
                <c:pt idx="356">
                  <c:v>16.2423673085956</c:v>
                </c:pt>
                <c:pt idx="357">
                  <c:v>18.3842179426961</c:v>
                </c:pt>
                <c:pt idx="358">
                  <c:v>19.9192108971348</c:v>
                </c:pt>
                <c:pt idx="359">
                  <c:v>20.7402536402067</c:v>
                </c:pt>
                <c:pt idx="360">
                  <c:v>21.0258337247534</c:v>
                </c:pt>
                <c:pt idx="361">
                  <c:v>19.5979333020197</c:v>
                </c:pt>
                <c:pt idx="362">
                  <c:v>18.4199154532644</c:v>
                </c:pt>
                <c:pt idx="363">
                  <c:v>17.3132926256458</c:v>
                </c:pt>
                <c:pt idx="364">
                  <c:v>16.385157350869</c:v>
                </c:pt>
                <c:pt idx="365">
                  <c:v>16.8849224988257</c:v>
                </c:pt>
                <c:pt idx="366">
                  <c:v>18.4199154532644</c:v>
                </c:pt>
                <c:pt idx="367">
                  <c:v>20.2404884922499</c:v>
                </c:pt>
                <c:pt idx="368">
                  <c:v>20.7045561296383</c:v>
                </c:pt>
                <c:pt idx="369">
                  <c:v>20.9544387036167</c:v>
                </c:pt>
                <c:pt idx="370">
                  <c:v>21.1686237670268</c:v>
                </c:pt>
                <c:pt idx="371">
                  <c:v>21.06153123532162</c:v>
                </c:pt>
                <c:pt idx="372">
                  <c:v>19.02677313292628</c:v>
                </c:pt>
                <c:pt idx="373">
                  <c:v>16.9563175199624</c:v>
                </c:pt>
                <c:pt idx="374">
                  <c:v>16.5636449037107</c:v>
                </c:pt>
                <c:pt idx="375">
                  <c:v>15.4927195866604</c:v>
                </c:pt>
                <c:pt idx="376">
                  <c:v>16.4208548614373</c:v>
                </c:pt>
                <c:pt idx="377">
                  <c:v>18.5984030061062</c:v>
                </c:pt>
                <c:pt idx="378">
                  <c:v>21.1686237670268</c:v>
                </c:pt>
                <c:pt idx="379">
                  <c:v>24.3813997181775</c:v>
                </c:pt>
                <c:pt idx="380">
                  <c:v>24.8097698449976</c:v>
                </c:pt>
                <c:pt idx="381">
                  <c:v>24.2029121653358</c:v>
                </c:pt>
                <c:pt idx="382">
                  <c:v>21.73978393612018</c:v>
                </c:pt>
                <c:pt idx="383">
                  <c:v>17.7416627524659</c:v>
                </c:pt>
                <c:pt idx="384">
                  <c:v>14.9572569281353</c:v>
                </c:pt>
                <c:pt idx="385">
                  <c:v>13.99342414279</c:v>
                </c:pt>
                <c:pt idx="386">
                  <c:v>14.5645843118835</c:v>
                </c:pt>
                <c:pt idx="387">
                  <c:v>16.8492249882574</c:v>
                </c:pt>
                <c:pt idx="388">
                  <c:v>19.9549084077031</c:v>
                </c:pt>
                <c:pt idx="389">
                  <c:v>18.9196806012212</c:v>
                </c:pt>
                <c:pt idx="390">
                  <c:v>15.3856270549554</c:v>
                </c:pt>
                <c:pt idx="391">
                  <c:v>9.92390793799906</c:v>
                </c:pt>
                <c:pt idx="392">
                  <c:v>5.03334899013621</c:v>
                </c:pt>
                <c:pt idx="393">
                  <c:v>3.14138093001409</c:v>
                </c:pt>
                <c:pt idx="394">
                  <c:v>2.82010333489901</c:v>
                </c:pt>
                <c:pt idx="395">
                  <c:v>3.17707844058243</c:v>
                </c:pt>
                <c:pt idx="396">
                  <c:v>3.28417097228746</c:v>
                </c:pt>
                <c:pt idx="397">
                  <c:v>3.49835603569751</c:v>
                </c:pt>
                <c:pt idx="398">
                  <c:v>3.319868482855792</c:v>
                </c:pt>
                <c:pt idx="399">
                  <c:v>3.21277595115078</c:v>
                </c:pt>
                <c:pt idx="400">
                  <c:v>2.78440582433067</c:v>
                </c:pt>
                <c:pt idx="401">
                  <c:v>2.03475810239549</c:v>
                </c:pt>
                <c:pt idx="402">
                  <c:v>1.67778299671207</c:v>
                </c:pt>
                <c:pt idx="403">
                  <c:v>1.39220291216534</c:v>
                </c:pt>
                <c:pt idx="404">
                  <c:v>1.92766557069047</c:v>
                </c:pt>
                <c:pt idx="405">
                  <c:v>2.177548144668858</c:v>
                </c:pt>
                <c:pt idx="406">
                  <c:v>2.32033818694223</c:v>
                </c:pt>
                <c:pt idx="407">
                  <c:v>2.99859088774072</c:v>
                </c:pt>
                <c:pt idx="408">
                  <c:v>3.21277595115078</c:v>
                </c:pt>
                <c:pt idx="409">
                  <c:v>3.7482386096759</c:v>
                </c:pt>
                <c:pt idx="410">
                  <c:v>4.604978863316099</c:v>
                </c:pt>
                <c:pt idx="411">
                  <c:v>4.890558947862845</c:v>
                </c:pt>
                <c:pt idx="412">
                  <c:v>4.8548614372945</c:v>
                </c:pt>
                <c:pt idx="413">
                  <c:v>5.35462658525129</c:v>
                </c:pt>
                <c:pt idx="414">
                  <c:v>4.604978863316099</c:v>
                </c:pt>
                <c:pt idx="415">
                  <c:v>2.96289337717238</c:v>
                </c:pt>
                <c:pt idx="416">
                  <c:v>2.82010333489901</c:v>
                </c:pt>
                <c:pt idx="417">
                  <c:v>2.92719586660404</c:v>
                </c:pt>
                <c:pt idx="418">
                  <c:v>3.03428839830907</c:v>
                </c:pt>
                <c:pt idx="419">
                  <c:v>5.568811648661335</c:v>
                </c:pt>
                <c:pt idx="420">
                  <c:v>10.1023954908408</c:v>
                </c:pt>
                <c:pt idx="421">
                  <c:v>17.2418976045092</c:v>
                </c:pt>
                <c:pt idx="422">
                  <c:v>22.9891968060122</c:v>
                </c:pt>
                <c:pt idx="423">
                  <c:v>26.48755284170968</c:v>
                </c:pt>
                <c:pt idx="424">
                  <c:v>27.55847815876</c:v>
                </c:pt>
                <c:pt idx="425">
                  <c:v>30.3071864725223</c:v>
                </c:pt>
                <c:pt idx="426">
                  <c:v>31.0211366838892</c:v>
                </c:pt>
                <c:pt idx="427">
                  <c:v>28.5937059652419</c:v>
                </c:pt>
                <c:pt idx="428">
                  <c:v>25.9163926726163</c:v>
                </c:pt>
                <c:pt idx="429">
                  <c:v>22.2038515735087</c:v>
                </c:pt>
                <c:pt idx="430">
                  <c:v>20.1333959605449</c:v>
                </c:pt>
                <c:pt idx="431">
                  <c:v>18.3128229215594</c:v>
                </c:pt>
                <c:pt idx="432">
                  <c:v>19.5979333020197</c:v>
                </c:pt>
                <c:pt idx="433">
                  <c:v>20.4903710662283</c:v>
                </c:pt>
                <c:pt idx="434">
                  <c:v>20.2047909816815</c:v>
                </c:pt>
                <c:pt idx="435">
                  <c:v>21.4542038515735</c:v>
                </c:pt>
                <c:pt idx="436">
                  <c:v>21.3114138093001</c:v>
                </c:pt>
                <c:pt idx="437">
                  <c:v>19.74072334429308</c:v>
                </c:pt>
                <c:pt idx="438">
                  <c:v>19.4908407703147</c:v>
                </c:pt>
                <c:pt idx="439">
                  <c:v>18.8839830906529</c:v>
                </c:pt>
                <c:pt idx="440">
                  <c:v>19.5622357914514</c:v>
                </c:pt>
                <c:pt idx="441">
                  <c:v>19.2409581963363</c:v>
                </c:pt>
                <c:pt idx="442">
                  <c:v>19.5979333020197</c:v>
                </c:pt>
                <c:pt idx="443">
                  <c:v>19.526538280883</c:v>
                </c:pt>
                <c:pt idx="444">
                  <c:v>18.6341005166745</c:v>
                </c:pt>
                <c:pt idx="445">
                  <c:v>19.2766557069046</c:v>
                </c:pt>
                <c:pt idx="446">
                  <c:v>18.6341005166745</c:v>
                </c:pt>
                <c:pt idx="447">
                  <c:v>18.5984030061062</c:v>
                </c:pt>
                <c:pt idx="448">
                  <c:v>17.6702677313293</c:v>
                </c:pt>
                <c:pt idx="449">
                  <c:v>16.8135274776891</c:v>
                </c:pt>
                <c:pt idx="450">
                  <c:v>16.8849224988257</c:v>
                </c:pt>
                <c:pt idx="451">
                  <c:v>16.49224988257392</c:v>
                </c:pt>
                <c:pt idx="452">
                  <c:v>16.8492249882574</c:v>
                </c:pt>
                <c:pt idx="453">
                  <c:v>17.1348050728041</c:v>
                </c:pt>
                <c:pt idx="454">
                  <c:v>16.99201503053078</c:v>
                </c:pt>
                <c:pt idx="455">
                  <c:v>16.99201503053078</c:v>
                </c:pt>
                <c:pt idx="456">
                  <c:v>17.84875528417098</c:v>
                </c:pt>
                <c:pt idx="457">
                  <c:v>18.3842179426961</c:v>
                </c:pt>
                <c:pt idx="458">
                  <c:v>17.9201503053077</c:v>
                </c:pt>
                <c:pt idx="459">
                  <c:v>16.8135274776891</c:v>
                </c:pt>
                <c:pt idx="460">
                  <c:v>15.4927195866604</c:v>
                </c:pt>
                <c:pt idx="461">
                  <c:v>15.2071395021137</c:v>
                </c:pt>
                <c:pt idx="462">
                  <c:v>14.7430718647252</c:v>
                </c:pt>
                <c:pt idx="463">
                  <c:v>14.2790042273368</c:v>
                </c:pt>
                <c:pt idx="464">
                  <c:v>14.8144668858619</c:v>
                </c:pt>
                <c:pt idx="465">
                  <c:v>15.7069046500705</c:v>
                </c:pt>
                <c:pt idx="466">
                  <c:v>16.8135274776891</c:v>
                </c:pt>
                <c:pt idx="467">
                  <c:v>17.6345702207609</c:v>
                </c:pt>
                <c:pt idx="468">
                  <c:v>16.99201503053078</c:v>
                </c:pt>
                <c:pt idx="469">
                  <c:v>15.7426021606388</c:v>
                </c:pt>
                <c:pt idx="470">
                  <c:v>13.886331611085</c:v>
                </c:pt>
                <c:pt idx="471">
                  <c:v>13.672146547675</c:v>
                </c:pt>
                <c:pt idx="472">
                  <c:v>13.9220291216534</c:v>
                </c:pt>
                <c:pt idx="473">
                  <c:v>13.4936589948333</c:v>
                </c:pt>
                <c:pt idx="474">
                  <c:v>13.5650540159699</c:v>
                </c:pt>
                <c:pt idx="475">
                  <c:v>13.0295913574448</c:v>
                </c:pt>
                <c:pt idx="476">
                  <c:v>13.0652888680132</c:v>
                </c:pt>
                <c:pt idx="477">
                  <c:v>13.6364490371066</c:v>
                </c:pt>
                <c:pt idx="478">
                  <c:v>15.1714419915453</c:v>
                </c:pt>
                <c:pt idx="479">
                  <c:v>15.7426021606388</c:v>
                </c:pt>
                <c:pt idx="480">
                  <c:v>15.8496946923438</c:v>
                </c:pt>
                <c:pt idx="481">
                  <c:v>15.349929544387</c:v>
                </c:pt>
                <c:pt idx="482">
                  <c:v>13.0295913574448</c:v>
                </c:pt>
                <c:pt idx="483">
                  <c:v>12.529826209488</c:v>
                </c:pt>
                <c:pt idx="484">
                  <c:v>13.886331611085</c:v>
                </c:pt>
                <c:pt idx="485">
                  <c:v>13.77923907938</c:v>
                </c:pt>
                <c:pt idx="486">
                  <c:v>14.6002818224519</c:v>
                </c:pt>
                <c:pt idx="487">
                  <c:v>13.9220291216534</c:v>
                </c:pt>
                <c:pt idx="488">
                  <c:v>13.6007515265383</c:v>
                </c:pt>
                <c:pt idx="489">
                  <c:v>13.77923907938</c:v>
                </c:pt>
                <c:pt idx="490">
                  <c:v>13.672146547675</c:v>
                </c:pt>
                <c:pt idx="491">
                  <c:v>14.2076092062001</c:v>
                </c:pt>
                <c:pt idx="492">
                  <c:v>13.0295913574448</c:v>
                </c:pt>
                <c:pt idx="493">
                  <c:v>12.7440112728981</c:v>
                </c:pt>
                <c:pt idx="494">
                  <c:v>13.2437764208549</c:v>
                </c:pt>
                <c:pt idx="495">
                  <c:v>14.1719116956318</c:v>
                </c:pt>
                <c:pt idx="496">
                  <c:v>14.1005166744951</c:v>
                </c:pt>
                <c:pt idx="497">
                  <c:v>13.7435415688116</c:v>
                </c:pt>
                <c:pt idx="498">
                  <c:v>13.1366838891498</c:v>
                </c:pt>
                <c:pt idx="499">
                  <c:v>13.0295913574448</c:v>
                </c:pt>
                <c:pt idx="500">
                  <c:v>12.9224988257398</c:v>
                </c:pt>
                <c:pt idx="501">
                  <c:v>13.1009863785815</c:v>
                </c:pt>
                <c:pt idx="502">
                  <c:v>12.636918741193</c:v>
                </c:pt>
                <c:pt idx="503">
                  <c:v>12.9224988257398</c:v>
                </c:pt>
                <c:pt idx="504">
                  <c:v>13.3508689525599</c:v>
                </c:pt>
                <c:pt idx="505">
                  <c:v>12.2085486143729</c:v>
                </c:pt>
                <c:pt idx="506">
                  <c:v>12.3513386566463</c:v>
                </c:pt>
                <c:pt idx="507">
                  <c:v>13.0295913574448</c:v>
                </c:pt>
                <c:pt idx="508">
                  <c:v>14.1719116956318</c:v>
                </c:pt>
                <c:pt idx="509">
                  <c:v>14.4574917801785</c:v>
                </c:pt>
                <c:pt idx="510">
                  <c:v>13.0652888680132</c:v>
                </c:pt>
                <c:pt idx="511">
                  <c:v>13.2794739314232</c:v>
                </c:pt>
                <c:pt idx="512">
                  <c:v>12.6726162517614</c:v>
                </c:pt>
                <c:pt idx="513">
                  <c:v>10.7806481916393</c:v>
                </c:pt>
                <c:pt idx="514">
                  <c:v>12.0657585720996</c:v>
                </c:pt>
                <c:pt idx="515">
                  <c:v>12.9581963363081</c:v>
                </c:pt>
                <c:pt idx="516">
                  <c:v>12.7797087834664</c:v>
                </c:pt>
                <c:pt idx="517">
                  <c:v>12.2799436355096</c:v>
                </c:pt>
                <c:pt idx="518">
                  <c:v>12.0300610615312</c:v>
                </c:pt>
                <c:pt idx="519">
                  <c:v>12.2799436355096</c:v>
                </c:pt>
                <c:pt idx="520">
                  <c:v>11.8515735086895</c:v>
                </c:pt>
                <c:pt idx="521">
                  <c:v>12.7440112728981</c:v>
                </c:pt>
                <c:pt idx="522">
                  <c:v>12.9224988257398</c:v>
                </c:pt>
                <c:pt idx="523">
                  <c:v>11.6730859558478</c:v>
                </c:pt>
                <c:pt idx="524">
                  <c:v>11.9943635509629</c:v>
                </c:pt>
                <c:pt idx="525">
                  <c:v>11.7444809769845</c:v>
                </c:pt>
                <c:pt idx="526">
                  <c:v>11.1376232973227</c:v>
                </c:pt>
                <c:pt idx="527">
                  <c:v>12.3513386566463</c:v>
                </c:pt>
                <c:pt idx="528">
                  <c:v>12.315641146078</c:v>
                </c:pt>
                <c:pt idx="529">
                  <c:v>11.9943635509629</c:v>
                </c:pt>
                <c:pt idx="530">
                  <c:v>11.3161108501644</c:v>
                </c:pt>
                <c:pt idx="531">
                  <c:v>11.9586660403946</c:v>
                </c:pt>
                <c:pt idx="532">
                  <c:v>13.1009863785815</c:v>
                </c:pt>
                <c:pt idx="533">
                  <c:v>11.6016909347111</c:v>
                </c:pt>
                <c:pt idx="534">
                  <c:v>11.2447158290277</c:v>
                </c:pt>
                <c:pt idx="535">
                  <c:v>11.4232033818694</c:v>
                </c:pt>
                <c:pt idx="536">
                  <c:v>10.4950681070925</c:v>
                </c:pt>
                <c:pt idx="537">
                  <c:v>10.4593705965242</c:v>
                </c:pt>
                <c:pt idx="538">
                  <c:v>9.99530295913574</c:v>
                </c:pt>
                <c:pt idx="539">
                  <c:v>9.85251291686238</c:v>
                </c:pt>
                <c:pt idx="540">
                  <c:v>10.7092531705026</c:v>
                </c:pt>
                <c:pt idx="541">
                  <c:v>10.6735556599342</c:v>
                </c:pt>
                <c:pt idx="542">
                  <c:v>11.5659934241428</c:v>
                </c:pt>
                <c:pt idx="543">
                  <c:v>10.5664631282292</c:v>
                </c:pt>
                <c:pt idx="544">
                  <c:v>9.56693283231564</c:v>
                </c:pt>
                <c:pt idx="545">
                  <c:v>9.888210427430705</c:v>
                </c:pt>
                <c:pt idx="546">
                  <c:v>9.1028651949272</c:v>
                </c:pt>
                <c:pt idx="547">
                  <c:v>10.0666979802724</c:v>
                </c:pt>
                <c:pt idx="548">
                  <c:v>10.4950681070925</c:v>
                </c:pt>
                <c:pt idx="549">
                  <c:v>10.2451855331141</c:v>
                </c:pt>
                <c:pt idx="550">
                  <c:v>10.1023954908408</c:v>
                </c:pt>
                <c:pt idx="551">
                  <c:v>9.85251291686238</c:v>
                </c:pt>
                <c:pt idx="552">
                  <c:v>10.7449506810709</c:v>
                </c:pt>
                <c:pt idx="553">
                  <c:v>10.6021606387976</c:v>
                </c:pt>
                <c:pt idx="554">
                  <c:v>9.38844527947393</c:v>
                </c:pt>
                <c:pt idx="555">
                  <c:v>8.88868013151714</c:v>
                </c:pt>
                <c:pt idx="556">
                  <c:v>9.81681540629403</c:v>
                </c:pt>
                <c:pt idx="557">
                  <c:v>9.92390793799906</c:v>
                </c:pt>
                <c:pt idx="558">
                  <c:v>8.74589008924378</c:v>
                </c:pt>
                <c:pt idx="559">
                  <c:v>8.31751996242367</c:v>
                </c:pt>
                <c:pt idx="560">
                  <c:v>9.138562705495517</c:v>
                </c:pt>
                <c:pt idx="561">
                  <c:v>10.6735556599342</c:v>
                </c:pt>
                <c:pt idx="562">
                  <c:v>9.638327853452306</c:v>
                </c:pt>
                <c:pt idx="563">
                  <c:v>8.31751996242367</c:v>
                </c:pt>
                <c:pt idx="564">
                  <c:v>8.71019257867543</c:v>
                </c:pt>
                <c:pt idx="565">
                  <c:v>8.49600751526538</c:v>
                </c:pt>
                <c:pt idx="566">
                  <c:v>8.531705025833718</c:v>
                </c:pt>
                <c:pt idx="567">
                  <c:v>7.924847346171902</c:v>
                </c:pt>
                <c:pt idx="568">
                  <c:v>7.317989666510084</c:v>
                </c:pt>
                <c:pt idx="569">
                  <c:v>7.924847346171902</c:v>
                </c:pt>
                <c:pt idx="570">
                  <c:v>8.21042743071865</c:v>
                </c:pt>
                <c:pt idx="571">
                  <c:v>8.531705025833718</c:v>
                </c:pt>
                <c:pt idx="572">
                  <c:v>8.74589008924378</c:v>
                </c:pt>
                <c:pt idx="573">
                  <c:v>8.78158759981212</c:v>
                </c:pt>
                <c:pt idx="574">
                  <c:v>9.17426021606388</c:v>
                </c:pt>
                <c:pt idx="575">
                  <c:v>9.31705025833725</c:v>
                </c:pt>
                <c:pt idx="576">
                  <c:v>8.38891498356036</c:v>
                </c:pt>
                <c:pt idx="577">
                  <c:v>7.78205730389854</c:v>
                </c:pt>
                <c:pt idx="578">
                  <c:v>7.21089713480507</c:v>
                </c:pt>
                <c:pt idx="579">
                  <c:v>7.85345232503523</c:v>
                </c:pt>
                <c:pt idx="580">
                  <c:v>9.031470173790494</c:v>
                </c:pt>
                <c:pt idx="581">
                  <c:v>8.281822451855318</c:v>
                </c:pt>
                <c:pt idx="582">
                  <c:v>8.281822451855318</c:v>
                </c:pt>
                <c:pt idx="583">
                  <c:v>8.603100046970398</c:v>
                </c:pt>
                <c:pt idx="584">
                  <c:v>8.67449506810709</c:v>
                </c:pt>
                <c:pt idx="585">
                  <c:v>8.531705025833718</c:v>
                </c:pt>
                <c:pt idx="586">
                  <c:v>7.46077970878347</c:v>
                </c:pt>
                <c:pt idx="587">
                  <c:v>7.42508219821512</c:v>
                </c:pt>
                <c:pt idx="588">
                  <c:v>8.13903240958196</c:v>
                </c:pt>
                <c:pt idx="589">
                  <c:v>7.924847346171902</c:v>
                </c:pt>
                <c:pt idx="590">
                  <c:v>7.49647721935181</c:v>
                </c:pt>
                <c:pt idx="591">
                  <c:v>7.389384687646777</c:v>
                </c:pt>
                <c:pt idx="592">
                  <c:v>7.28229215594176</c:v>
                </c:pt>
                <c:pt idx="593">
                  <c:v>7.63926726162518</c:v>
                </c:pt>
                <c:pt idx="594">
                  <c:v>7.81775481446688</c:v>
                </c:pt>
                <c:pt idx="595">
                  <c:v>7.67496477219352</c:v>
                </c:pt>
                <c:pt idx="596">
                  <c:v>8.06763738844528</c:v>
                </c:pt>
                <c:pt idx="597">
                  <c:v>8.13903240958196</c:v>
                </c:pt>
                <c:pt idx="598">
                  <c:v>7.42508219821512</c:v>
                </c:pt>
                <c:pt idx="599">
                  <c:v>6.711131986848287</c:v>
                </c:pt>
                <c:pt idx="600">
                  <c:v>7.17519962423673</c:v>
                </c:pt>
                <c:pt idx="601">
                  <c:v>7.46077970878347</c:v>
                </c:pt>
                <c:pt idx="602">
                  <c:v>6.675434476279927</c:v>
                </c:pt>
                <c:pt idx="603">
                  <c:v>6.06857679661813</c:v>
                </c:pt>
                <c:pt idx="604">
                  <c:v>6.46124941286989</c:v>
                </c:pt>
                <c:pt idx="605">
                  <c:v>6.961014560826674</c:v>
                </c:pt>
                <c:pt idx="606">
                  <c:v>7.60356975105683</c:v>
                </c:pt>
                <c:pt idx="607">
                  <c:v>7.13950211366839</c:v>
                </c:pt>
                <c:pt idx="608">
                  <c:v>6.49694692343823</c:v>
                </c:pt>
                <c:pt idx="609">
                  <c:v>7.49647721935181</c:v>
                </c:pt>
                <c:pt idx="610">
                  <c:v>7.06810709253171</c:v>
                </c:pt>
                <c:pt idx="611">
                  <c:v>6.6397369657116</c:v>
                </c:pt>
                <c:pt idx="612">
                  <c:v>7.389384687646777</c:v>
                </c:pt>
                <c:pt idx="613">
                  <c:v>7.17519962423673</c:v>
                </c:pt>
                <c:pt idx="614">
                  <c:v>6.675434476279927</c:v>
                </c:pt>
                <c:pt idx="615">
                  <c:v>7.353687177078434</c:v>
                </c:pt>
                <c:pt idx="616">
                  <c:v>7.24659464537342</c:v>
                </c:pt>
                <c:pt idx="617">
                  <c:v>6.06857679661813</c:v>
                </c:pt>
                <c:pt idx="618">
                  <c:v>6.35415688116487</c:v>
                </c:pt>
                <c:pt idx="619">
                  <c:v>6.675434476279927</c:v>
                </c:pt>
                <c:pt idx="620">
                  <c:v>6.38985439173321</c:v>
                </c:pt>
                <c:pt idx="621">
                  <c:v>6.53264443400658</c:v>
                </c:pt>
                <c:pt idx="622">
                  <c:v>6.46124941286989</c:v>
                </c:pt>
                <c:pt idx="623">
                  <c:v>7.353687177078434</c:v>
                </c:pt>
                <c:pt idx="624">
                  <c:v>7.78205730389854</c:v>
                </c:pt>
                <c:pt idx="625">
                  <c:v>6.711131986848287</c:v>
                </c:pt>
                <c:pt idx="626">
                  <c:v>6.10427430718646</c:v>
                </c:pt>
                <c:pt idx="627">
                  <c:v>6.38985439173321</c:v>
                </c:pt>
                <c:pt idx="628">
                  <c:v>6.88961953969</c:v>
                </c:pt>
                <c:pt idx="629">
                  <c:v>7.28229215594176</c:v>
                </c:pt>
                <c:pt idx="630">
                  <c:v>7.60356975105683</c:v>
                </c:pt>
                <c:pt idx="631">
                  <c:v>7.06810709253171</c:v>
                </c:pt>
                <c:pt idx="632">
                  <c:v>6.06857679661813</c:v>
                </c:pt>
                <c:pt idx="633">
                  <c:v>5.640206669798029</c:v>
                </c:pt>
                <c:pt idx="634">
                  <c:v>6.06857679661813</c:v>
                </c:pt>
                <c:pt idx="635">
                  <c:v>6.711131986848287</c:v>
                </c:pt>
                <c:pt idx="636">
                  <c:v>6.03287928604979</c:v>
                </c:pt>
                <c:pt idx="637">
                  <c:v>5.85439173320808</c:v>
                </c:pt>
                <c:pt idx="638">
                  <c:v>5.71160169093471</c:v>
                </c:pt>
                <c:pt idx="639">
                  <c:v>4.890558947862845</c:v>
                </c:pt>
                <c:pt idx="640">
                  <c:v>5.46171911695632</c:v>
                </c:pt>
                <c:pt idx="641">
                  <c:v>6.318459370596511</c:v>
                </c:pt>
                <c:pt idx="642">
                  <c:v>6.88961953969</c:v>
                </c:pt>
                <c:pt idx="643">
                  <c:v>5.568811648661335</c:v>
                </c:pt>
                <c:pt idx="644">
                  <c:v>4.890558947862845</c:v>
                </c:pt>
                <c:pt idx="645">
                  <c:v>5.568811648661335</c:v>
                </c:pt>
                <c:pt idx="646">
                  <c:v>5.247534053546262</c:v>
                </c:pt>
                <c:pt idx="647">
                  <c:v>4.81916392672616</c:v>
                </c:pt>
                <c:pt idx="648">
                  <c:v>4.8548614372945</c:v>
                </c:pt>
                <c:pt idx="649">
                  <c:v>4.533583842179429</c:v>
                </c:pt>
                <c:pt idx="650">
                  <c:v>4.212306247064348</c:v>
                </c:pt>
                <c:pt idx="651">
                  <c:v>4.140911225927669</c:v>
                </c:pt>
                <c:pt idx="652">
                  <c:v>4.8548614372945</c:v>
                </c:pt>
                <c:pt idx="653">
                  <c:v>5.71160169093471</c:v>
                </c:pt>
                <c:pt idx="654">
                  <c:v>5.67590418036637</c:v>
                </c:pt>
                <c:pt idx="655">
                  <c:v>5.318929074682948</c:v>
                </c:pt>
                <c:pt idx="656">
                  <c:v>4.212306247064348</c:v>
                </c:pt>
                <c:pt idx="657">
                  <c:v>4.533583842179429</c:v>
                </c:pt>
                <c:pt idx="658">
                  <c:v>5.426021606387978</c:v>
                </c:pt>
                <c:pt idx="659">
                  <c:v>5.06904650070456</c:v>
                </c:pt>
                <c:pt idx="660">
                  <c:v>4.67637388445279</c:v>
                </c:pt>
                <c:pt idx="661">
                  <c:v>5.03334899013621</c:v>
                </c:pt>
                <c:pt idx="662">
                  <c:v>5.28323156411461</c:v>
                </c:pt>
                <c:pt idx="663">
                  <c:v>4.4264913104744</c:v>
                </c:pt>
                <c:pt idx="664">
                  <c:v>4.212306247064348</c:v>
                </c:pt>
                <c:pt idx="665">
                  <c:v>4.604978863316099</c:v>
                </c:pt>
                <c:pt idx="666">
                  <c:v>4.39079379990606</c:v>
                </c:pt>
                <c:pt idx="667">
                  <c:v>4.497886331611077</c:v>
                </c:pt>
                <c:pt idx="668">
                  <c:v>5.104744011272897</c:v>
                </c:pt>
                <c:pt idx="669">
                  <c:v>5.17613903240958</c:v>
                </c:pt>
                <c:pt idx="670">
                  <c:v>4.39079379990606</c:v>
                </c:pt>
                <c:pt idx="671">
                  <c:v>4.39079379990606</c:v>
                </c:pt>
                <c:pt idx="672">
                  <c:v>4.56928135274777</c:v>
                </c:pt>
                <c:pt idx="673">
                  <c:v>4.497886331611077</c:v>
                </c:pt>
                <c:pt idx="674">
                  <c:v>4.39079379990606</c:v>
                </c:pt>
                <c:pt idx="675">
                  <c:v>3.89102865194927</c:v>
                </c:pt>
                <c:pt idx="676">
                  <c:v>3.56975105683419</c:v>
                </c:pt>
                <c:pt idx="677">
                  <c:v>3.96242367308596</c:v>
                </c:pt>
                <c:pt idx="678">
                  <c:v>5.14044152184124</c:v>
                </c:pt>
                <c:pt idx="679">
                  <c:v>5.247534053546262</c:v>
                </c:pt>
                <c:pt idx="680">
                  <c:v>4.35509628933772</c:v>
                </c:pt>
                <c:pt idx="681">
                  <c:v>3.96242367308596</c:v>
                </c:pt>
                <c:pt idx="682">
                  <c:v>4.10521371535932</c:v>
                </c:pt>
                <c:pt idx="683">
                  <c:v>4.17660873649601</c:v>
                </c:pt>
                <c:pt idx="684">
                  <c:v>4.28370126820103</c:v>
                </c:pt>
                <c:pt idx="685">
                  <c:v>4.10521371535932</c:v>
                </c:pt>
                <c:pt idx="686">
                  <c:v>4.56928135274777</c:v>
                </c:pt>
                <c:pt idx="687">
                  <c:v>4.462188821042734</c:v>
                </c:pt>
                <c:pt idx="688">
                  <c:v>3.89102865194927</c:v>
                </c:pt>
                <c:pt idx="689">
                  <c:v>4.03381869422264</c:v>
                </c:pt>
                <c:pt idx="690">
                  <c:v>3.53405354626585</c:v>
                </c:pt>
                <c:pt idx="691">
                  <c:v>3.21277595115078</c:v>
                </c:pt>
                <c:pt idx="692">
                  <c:v>4.31939877876938</c:v>
                </c:pt>
                <c:pt idx="693">
                  <c:v>4.4264913104744</c:v>
                </c:pt>
                <c:pt idx="694">
                  <c:v>4.03381869422264</c:v>
                </c:pt>
                <c:pt idx="695">
                  <c:v>4.17660873649601</c:v>
                </c:pt>
                <c:pt idx="696">
                  <c:v>3.89102865194927</c:v>
                </c:pt>
                <c:pt idx="697">
                  <c:v>3.71254109910756</c:v>
                </c:pt>
                <c:pt idx="698">
                  <c:v>3.7482386096759</c:v>
                </c:pt>
                <c:pt idx="699">
                  <c:v>3.355565993424132</c:v>
                </c:pt>
                <c:pt idx="700">
                  <c:v>3.28417097228746</c:v>
                </c:pt>
                <c:pt idx="701">
                  <c:v>3.319868482855792</c:v>
                </c:pt>
                <c:pt idx="702">
                  <c:v>3.17707844058243</c:v>
                </c:pt>
                <c:pt idx="703">
                  <c:v>3.56975105683419</c:v>
                </c:pt>
                <c:pt idx="704">
                  <c:v>3.28417097228746</c:v>
                </c:pt>
                <c:pt idx="705">
                  <c:v>3.319868482855792</c:v>
                </c:pt>
                <c:pt idx="706">
                  <c:v>3.53405354626585</c:v>
                </c:pt>
                <c:pt idx="707">
                  <c:v>3.14138093001409</c:v>
                </c:pt>
                <c:pt idx="708">
                  <c:v>2.78440582433067</c:v>
                </c:pt>
                <c:pt idx="709">
                  <c:v>3.24847346171912</c:v>
                </c:pt>
                <c:pt idx="710">
                  <c:v>3.676843588539218</c:v>
                </c:pt>
                <c:pt idx="711">
                  <c:v>3.96242367308596</c:v>
                </c:pt>
                <c:pt idx="712">
                  <c:v>3.42696101456083</c:v>
                </c:pt>
                <c:pt idx="713">
                  <c:v>3.14138093001409</c:v>
                </c:pt>
                <c:pt idx="714">
                  <c:v>3.355565993424132</c:v>
                </c:pt>
                <c:pt idx="715">
                  <c:v>2.60591827148896</c:v>
                </c:pt>
                <c:pt idx="716">
                  <c:v>2.6416157820573</c:v>
                </c:pt>
                <c:pt idx="717">
                  <c:v>3.17707844058243</c:v>
                </c:pt>
                <c:pt idx="718">
                  <c:v>4.03381869422264</c:v>
                </c:pt>
                <c:pt idx="719">
                  <c:v>4.212306247064348</c:v>
                </c:pt>
                <c:pt idx="720">
                  <c:v>3.24847346171912</c:v>
                </c:pt>
                <c:pt idx="721">
                  <c:v>3.319868482855792</c:v>
                </c:pt>
                <c:pt idx="722">
                  <c:v>3.85533114138093</c:v>
                </c:pt>
                <c:pt idx="723">
                  <c:v>3.676843588539218</c:v>
                </c:pt>
                <c:pt idx="724">
                  <c:v>3.60544856740254</c:v>
                </c:pt>
                <c:pt idx="725">
                  <c:v>3.78393612024425</c:v>
                </c:pt>
                <c:pt idx="726">
                  <c:v>3.71254109910756</c:v>
                </c:pt>
                <c:pt idx="727">
                  <c:v>3.676843588539218</c:v>
                </c:pt>
                <c:pt idx="728">
                  <c:v>3.462658525129162</c:v>
                </c:pt>
                <c:pt idx="729">
                  <c:v>3.42696101456083</c:v>
                </c:pt>
                <c:pt idx="730">
                  <c:v>3.676843588539218</c:v>
                </c:pt>
                <c:pt idx="731">
                  <c:v>3.85533114138093</c:v>
                </c:pt>
                <c:pt idx="732">
                  <c:v>3.28417097228746</c:v>
                </c:pt>
                <c:pt idx="733">
                  <c:v>2.85580084546736</c:v>
                </c:pt>
                <c:pt idx="734">
                  <c:v>3.10568341944575</c:v>
                </c:pt>
                <c:pt idx="735">
                  <c:v>3.355565993424132</c:v>
                </c:pt>
                <c:pt idx="736">
                  <c:v>3.462658525129162</c:v>
                </c:pt>
                <c:pt idx="737">
                  <c:v>3.10568341944575</c:v>
                </c:pt>
                <c:pt idx="738">
                  <c:v>3.03428839830907</c:v>
                </c:pt>
                <c:pt idx="739">
                  <c:v>3.49835603569751</c:v>
                </c:pt>
                <c:pt idx="740">
                  <c:v>3.462658525129162</c:v>
                </c:pt>
                <c:pt idx="741">
                  <c:v>3.39126350399248</c:v>
                </c:pt>
                <c:pt idx="742">
                  <c:v>3.7482386096759</c:v>
                </c:pt>
                <c:pt idx="743">
                  <c:v>3.56975105683419</c:v>
                </c:pt>
                <c:pt idx="744">
                  <c:v>3.24847346171912</c:v>
                </c:pt>
                <c:pt idx="745">
                  <c:v>2.82010333489901</c:v>
                </c:pt>
                <c:pt idx="746">
                  <c:v>2.35603569751057</c:v>
                </c:pt>
                <c:pt idx="747">
                  <c:v>2.57022076092062</c:v>
                </c:pt>
                <c:pt idx="748">
                  <c:v>2.141850634100519</c:v>
                </c:pt>
                <c:pt idx="749">
                  <c:v>2.2132456552372</c:v>
                </c:pt>
                <c:pt idx="750">
                  <c:v>3.10568341944575</c:v>
                </c:pt>
                <c:pt idx="751">
                  <c:v>3.56975105683419</c:v>
                </c:pt>
                <c:pt idx="752">
                  <c:v>3.28417097228746</c:v>
                </c:pt>
                <c:pt idx="753">
                  <c:v>2.39173320807891</c:v>
                </c:pt>
                <c:pt idx="754">
                  <c:v>2.141850634100519</c:v>
                </c:pt>
                <c:pt idx="755">
                  <c:v>2.24894316580554</c:v>
                </c:pt>
                <c:pt idx="756">
                  <c:v>2.28464067637388</c:v>
                </c:pt>
                <c:pt idx="757">
                  <c:v>2.74870831376233</c:v>
                </c:pt>
                <c:pt idx="758">
                  <c:v>2.85580084546736</c:v>
                </c:pt>
                <c:pt idx="759">
                  <c:v>2.67731329262565</c:v>
                </c:pt>
                <c:pt idx="760">
                  <c:v>2.74870831376233</c:v>
                </c:pt>
                <c:pt idx="761">
                  <c:v>2.78440582433067</c:v>
                </c:pt>
                <c:pt idx="762">
                  <c:v>3.06998590887741</c:v>
                </c:pt>
                <c:pt idx="763">
                  <c:v>2.67731329262565</c:v>
                </c:pt>
                <c:pt idx="764">
                  <c:v>2.2132456552372</c:v>
                </c:pt>
                <c:pt idx="765">
                  <c:v>2.10615312353217</c:v>
                </c:pt>
                <c:pt idx="766">
                  <c:v>2.53452325035228</c:v>
                </c:pt>
                <c:pt idx="767">
                  <c:v>2.71301080319399</c:v>
                </c:pt>
                <c:pt idx="768">
                  <c:v>2.498825739783939</c:v>
                </c:pt>
                <c:pt idx="769">
                  <c:v>2.60591827148896</c:v>
                </c:pt>
                <c:pt idx="770">
                  <c:v>2.53452325035228</c:v>
                </c:pt>
                <c:pt idx="771">
                  <c:v>2.53452325035228</c:v>
                </c:pt>
                <c:pt idx="772">
                  <c:v>2.42743071864725</c:v>
                </c:pt>
                <c:pt idx="773">
                  <c:v>2.42743071864725</c:v>
                </c:pt>
                <c:pt idx="774">
                  <c:v>2.74870831376233</c:v>
                </c:pt>
                <c:pt idx="775">
                  <c:v>2.6416157820573</c:v>
                </c:pt>
                <c:pt idx="776">
                  <c:v>2.6416157820573</c:v>
                </c:pt>
                <c:pt idx="777">
                  <c:v>2.71301080319399</c:v>
                </c:pt>
                <c:pt idx="778">
                  <c:v>2.53452325035228</c:v>
                </c:pt>
                <c:pt idx="779">
                  <c:v>2.57022076092062</c:v>
                </c:pt>
                <c:pt idx="780">
                  <c:v>2.42743071864725</c:v>
                </c:pt>
                <c:pt idx="781">
                  <c:v>1.89196806012212</c:v>
                </c:pt>
                <c:pt idx="782">
                  <c:v>1.89196806012212</c:v>
                </c:pt>
                <c:pt idx="783">
                  <c:v>2.24894316580554</c:v>
                </c:pt>
                <c:pt idx="784">
                  <c:v>2.35603569751057</c:v>
                </c:pt>
                <c:pt idx="785">
                  <c:v>2.2132456552372</c:v>
                </c:pt>
                <c:pt idx="786">
                  <c:v>2.03475810239549</c:v>
                </c:pt>
                <c:pt idx="787">
                  <c:v>1.92766557069047</c:v>
                </c:pt>
                <c:pt idx="788">
                  <c:v>2.177548144668858</c:v>
                </c:pt>
                <c:pt idx="789">
                  <c:v>2.82010333489901</c:v>
                </c:pt>
                <c:pt idx="790">
                  <c:v>2.92719586660404</c:v>
                </c:pt>
                <c:pt idx="791">
                  <c:v>2.2132456552372</c:v>
                </c:pt>
                <c:pt idx="792">
                  <c:v>2.28464067637388</c:v>
                </c:pt>
                <c:pt idx="793">
                  <c:v>2.74870831376233</c:v>
                </c:pt>
                <c:pt idx="794">
                  <c:v>2.39173320807891</c:v>
                </c:pt>
                <c:pt idx="795">
                  <c:v>1.96336308125881</c:v>
                </c:pt>
                <c:pt idx="796">
                  <c:v>2.03475810239549</c:v>
                </c:pt>
                <c:pt idx="797">
                  <c:v>2.070455612963822</c:v>
                </c:pt>
                <c:pt idx="798">
                  <c:v>2.141850634100519</c:v>
                </c:pt>
                <c:pt idx="799">
                  <c:v>1.99906059182715</c:v>
                </c:pt>
                <c:pt idx="800">
                  <c:v>2.03475810239549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510712"/>
        <c:axId val="2121517704"/>
      </c:scatterChart>
      <c:valAx>
        <c:axId val="2121510712"/>
        <c:scaling>
          <c:orientation val="minMax"/>
          <c:max val="300.0"/>
          <c:min val="-30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from PU.1 motif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1517704"/>
        <c:crosses val="autoZero"/>
        <c:crossBetween val="midCat"/>
      </c:valAx>
      <c:valAx>
        <c:axId val="2121517704"/>
        <c:scaling>
          <c:orientation val="minMax"/>
          <c:max val="7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read count</a:t>
                </a:r>
              </a:p>
            </c:rich>
          </c:tx>
          <c:layout>
            <c:manualLayout>
              <c:xMode val="edge"/>
              <c:yMode val="edge"/>
              <c:x val="0.0523809523809524"/>
              <c:y val="0.2884607958487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215107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69125043723546"/>
          <c:y val="0.20582393716382"/>
          <c:w val="0.399989097505361"/>
          <c:h val="0.36289710671926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latin typeface="Franklin Gothic Book"/>
          <a:cs typeface="Franklin Gothic Book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Sys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4AE14-B309-8444-BF2F-ABC9A7B33109}" type="datetime1">
              <a:rPr lang="de-DE">
                <a:latin typeface="Sys"/>
              </a:rPr>
              <a:pPr/>
              <a:t>12.09.14</a:t>
            </a:fld>
            <a:endParaRPr lang="de-DE">
              <a:latin typeface="Sy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Sy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EC26F-5730-2944-B393-358452FEB784}" type="slidenum">
              <a:rPr>
                <a:latin typeface="Sys"/>
              </a:rPr>
              <a:pPr/>
              <a:t>‹#›</a:t>
            </a:fld>
            <a:endParaRPr lang="de-DE">
              <a:latin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1568281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ys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ys"/>
              </a:defRPr>
            </a:lvl1pPr>
          </a:lstStyle>
          <a:p>
            <a:fld id="{FD096507-A01D-9748-B8D6-A472A79154E1}" type="datetime1">
              <a:rPr lang="de-DE"/>
              <a:pPr/>
              <a:t>12.09.14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ys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ys"/>
              </a:defRPr>
            </a:lvl1pPr>
          </a:lstStyle>
          <a:p>
            <a:fld id="{20618D38-F41C-DF47-AA83-6CA139CE603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4463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91978" rtl="0" eaLnBrk="1" latinLnBrk="0" hangingPunct="1">
      <a:defRPr sz="500" kern="1200">
        <a:solidFill>
          <a:schemeClr val="tx1"/>
        </a:solidFill>
        <a:latin typeface="Sys"/>
        <a:ea typeface="+mn-ea"/>
        <a:cs typeface="+mn-cs"/>
      </a:defRPr>
    </a:lvl1pPr>
    <a:lvl2pPr marL="191978" algn="l" defTabSz="191978" rtl="0" eaLnBrk="1" latinLnBrk="0" hangingPunct="1">
      <a:defRPr sz="500" kern="1200">
        <a:solidFill>
          <a:schemeClr val="tx1"/>
        </a:solidFill>
        <a:latin typeface="Sys"/>
        <a:ea typeface="+mn-ea"/>
        <a:cs typeface="+mn-cs"/>
      </a:defRPr>
    </a:lvl2pPr>
    <a:lvl3pPr marL="383957" algn="l" defTabSz="191978" rtl="0" eaLnBrk="1" latinLnBrk="0" hangingPunct="1">
      <a:defRPr sz="500" kern="1200">
        <a:solidFill>
          <a:schemeClr val="tx1"/>
        </a:solidFill>
        <a:latin typeface="Sys"/>
        <a:ea typeface="+mn-ea"/>
        <a:cs typeface="+mn-cs"/>
      </a:defRPr>
    </a:lvl3pPr>
    <a:lvl4pPr marL="575935" algn="l" defTabSz="191978" rtl="0" eaLnBrk="1" latinLnBrk="0" hangingPunct="1">
      <a:defRPr sz="500" kern="1200">
        <a:solidFill>
          <a:schemeClr val="tx1"/>
        </a:solidFill>
        <a:latin typeface="Sys"/>
        <a:ea typeface="+mn-ea"/>
        <a:cs typeface="+mn-cs"/>
      </a:defRPr>
    </a:lvl4pPr>
    <a:lvl5pPr marL="767913" algn="l" defTabSz="191978" rtl="0" eaLnBrk="1" latinLnBrk="0" hangingPunct="1">
      <a:defRPr sz="500" kern="1200">
        <a:solidFill>
          <a:schemeClr val="tx1"/>
        </a:solidFill>
        <a:latin typeface="Sys"/>
        <a:ea typeface="+mn-ea"/>
        <a:cs typeface="+mn-cs"/>
      </a:defRPr>
    </a:lvl5pPr>
    <a:lvl6pPr marL="959891" algn="l" defTabSz="19197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151870" algn="l" defTabSz="19197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343848" algn="l" defTabSz="19197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535826" algn="l" defTabSz="191978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18D38-F41C-DF47-AA83-6CA139CE6031}" type="slidenum">
              <a:rPr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N.B. leave the</a:t>
            </a:r>
            <a:r>
              <a:rPr lang="en-US" baseline="0" dirty="0" smtClean="0"/>
              <a:t> black top comment on your slide – the one on the reasons we have Friday lab talks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18D38-F41C-DF47-AA83-6CA139CE6031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82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51548" y="1890000"/>
            <a:ext cx="8449551" cy="24534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lnSpc>
                <a:spcPts val="4800"/>
              </a:lnSpc>
              <a:defRPr sz="4800" b="0">
                <a:solidFill>
                  <a:srgbClr val="FFFFFF"/>
                </a:solidFill>
                <a:latin typeface="Franklin Gothic Medium"/>
                <a:cs typeface="Franklin Gothic Medium"/>
              </a:defRPr>
            </a:lvl1pPr>
          </a:lstStyle>
          <a:p>
            <a:endParaRPr lang="de-DE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0838" y="4483100"/>
            <a:ext cx="3694112" cy="1828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 b="0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  <a:lvl2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2pPr>
            <a:lvl3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3pPr>
            <a:lvl4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4pPr>
            <a:lvl5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5pPr>
          </a:lstStyle>
          <a:p>
            <a:pPr lvl="0"/>
            <a:endParaRPr lang="de-AT"/>
          </a:p>
        </p:txBody>
      </p:sp>
      <p:pic>
        <p:nvPicPr>
          <p:cNvPr id="7" name="Bild 16" descr="OEAW_Logo neg_d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6133" y="343354"/>
            <a:ext cx="1214967" cy="1098887"/>
          </a:xfrm>
          <a:prstGeom prst="rect">
            <a:avLst/>
          </a:prstGeom>
        </p:spPr>
      </p:pic>
      <p:sp>
        <p:nvSpPr>
          <p:cNvPr id="10" name="Freihandform 9"/>
          <p:cNvSpPr/>
          <p:nvPr userDrawn="1"/>
        </p:nvSpPr>
        <p:spPr>
          <a:xfrm>
            <a:off x="6273799" y="3105149"/>
            <a:ext cx="2894895" cy="3778250"/>
          </a:xfrm>
          <a:custGeom>
            <a:avLst/>
            <a:gdLst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7387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8022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7366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67666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36550 w 3048000"/>
              <a:gd name="connsiteY0" fmla="*/ 394970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0" fmla="*/ 336550 w 3048000"/>
              <a:gd name="connsiteY0" fmla="*/ 3786717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786717 h 3949700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1650 w 3048000"/>
              <a:gd name="connsiteY13" fmla="*/ 1530350 h 3786717"/>
              <a:gd name="connsiteX14" fmla="*/ 3048000 w 3048000"/>
              <a:gd name="connsiteY14" fmla="*/ 3778250 h 3786717"/>
              <a:gd name="connsiteX15" fmla="*/ 336550 w 3048000"/>
              <a:gd name="connsiteY15" fmla="*/ 3786717 h 3786717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8000 w 3048000"/>
              <a:gd name="connsiteY13" fmla="*/ 3778250 h 3786717"/>
              <a:gd name="connsiteX14" fmla="*/ 336550 w 304800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336550 w 290195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2889250 w 2901950"/>
              <a:gd name="connsiteY14" fmla="*/ 3771901 h 3786717"/>
              <a:gd name="connsiteX15" fmla="*/ 336550 w 2901950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7241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997906"/>
              <a:gd name="connsiteY0" fmla="*/ 3786717 h 3898901"/>
              <a:gd name="connsiteX1" fmla="*/ 336550 w 2997906"/>
              <a:gd name="connsiteY1" fmla="*/ 3340100 h 3898901"/>
              <a:gd name="connsiteX2" fmla="*/ 0 w 2997906"/>
              <a:gd name="connsiteY2" fmla="*/ 3282950 h 3898901"/>
              <a:gd name="connsiteX3" fmla="*/ 0 w 2997906"/>
              <a:gd name="connsiteY3" fmla="*/ 1416050 h 3898901"/>
              <a:gd name="connsiteX4" fmla="*/ 793750 w 2997906"/>
              <a:gd name="connsiteY4" fmla="*/ 1168400 h 3898901"/>
              <a:gd name="connsiteX5" fmla="*/ 787400 w 2997906"/>
              <a:gd name="connsiteY5" fmla="*/ 558800 h 3898901"/>
              <a:gd name="connsiteX6" fmla="*/ 1498600 w 2997906"/>
              <a:gd name="connsiteY6" fmla="*/ 0 h 3898901"/>
              <a:gd name="connsiteX7" fmla="*/ 1828800 w 2997906"/>
              <a:gd name="connsiteY7" fmla="*/ 565150 h 3898901"/>
              <a:gd name="connsiteX8" fmla="*/ 1824567 w 2997906"/>
              <a:gd name="connsiteY8" fmla="*/ 899583 h 3898901"/>
              <a:gd name="connsiteX9" fmla="*/ 2559050 w 2997906"/>
              <a:gd name="connsiteY9" fmla="*/ 590550 h 3898901"/>
              <a:gd name="connsiteX10" fmla="*/ 2552700 w 2997906"/>
              <a:gd name="connsiteY10" fmla="*/ 819150 h 3898901"/>
              <a:gd name="connsiteX11" fmla="*/ 2794000 w 2997906"/>
              <a:gd name="connsiteY11" fmla="*/ 736600 h 3898901"/>
              <a:gd name="connsiteX12" fmla="*/ 2889250 w 2997906"/>
              <a:gd name="connsiteY12" fmla="*/ 1092200 h 3898901"/>
              <a:gd name="connsiteX13" fmla="*/ 2891367 w 2997906"/>
              <a:gd name="connsiteY13" fmla="*/ 3778250 h 3898901"/>
              <a:gd name="connsiteX14" fmla="*/ 2997906 w 2997906"/>
              <a:gd name="connsiteY14" fmla="*/ 3898901 h 3898901"/>
              <a:gd name="connsiteX15" fmla="*/ 336550 w 2997906"/>
              <a:gd name="connsiteY15" fmla="*/ 3786717 h 3898901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336550 w 2894895"/>
              <a:gd name="connsiteY14" fmla="*/ 3786717 h 3786717"/>
              <a:gd name="connsiteX0" fmla="*/ 336550 w 2894895"/>
              <a:gd name="connsiteY0" fmla="*/ 367665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676651 h 3778250"/>
              <a:gd name="connsiteX0" fmla="*/ 336550 w 2894895"/>
              <a:gd name="connsiteY0" fmla="*/ 377190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771901 h 3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895" h="3778250">
                <a:moveTo>
                  <a:pt x="336550" y="3771901"/>
                </a:moveTo>
                <a:lnTo>
                  <a:pt x="336550" y="3340100"/>
                </a:lnTo>
                <a:lnTo>
                  <a:pt x="0" y="3282950"/>
                </a:lnTo>
                <a:lnTo>
                  <a:pt x="0" y="1416050"/>
                </a:lnTo>
                <a:lnTo>
                  <a:pt x="793750" y="1168400"/>
                </a:lnTo>
                <a:cubicBezTo>
                  <a:pt x="791633" y="965200"/>
                  <a:pt x="787400" y="558800"/>
                  <a:pt x="787400" y="558800"/>
                </a:cubicBezTo>
                <a:lnTo>
                  <a:pt x="1498600" y="0"/>
                </a:lnTo>
                <a:lnTo>
                  <a:pt x="1828800" y="565150"/>
                </a:lnTo>
                <a:lnTo>
                  <a:pt x="1824567" y="899583"/>
                </a:lnTo>
                <a:lnTo>
                  <a:pt x="2559050" y="590550"/>
                </a:lnTo>
                <a:lnTo>
                  <a:pt x="2552700" y="819150"/>
                </a:lnTo>
                <a:lnTo>
                  <a:pt x="2794000" y="736600"/>
                </a:lnTo>
                <a:lnTo>
                  <a:pt x="2889250" y="1092200"/>
                </a:lnTo>
                <a:cubicBezTo>
                  <a:pt x="2885722" y="1987550"/>
                  <a:pt x="2894895" y="2882900"/>
                  <a:pt x="2891367" y="3778250"/>
                </a:cubicBezTo>
                <a:lnTo>
                  <a:pt x="336550" y="3771901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13"/>
          <p:cNvSpPr txBox="1">
            <a:spLocks/>
          </p:cNvSpPr>
          <p:nvPr userDrawn="1"/>
        </p:nvSpPr>
        <p:spPr>
          <a:xfrm>
            <a:off x="7023100" y="6172200"/>
            <a:ext cx="1816100" cy="533400"/>
          </a:xfrm>
          <a:prstGeom prst="rect">
            <a:avLst/>
          </a:prstGeom>
        </p:spPr>
        <p:txBody>
          <a:bodyPr vert="horz" lIns="0" tIns="0" rIns="0" bIns="0"/>
          <a:lstStyle/>
          <a:p>
            <a:pPr marL="0" marR="0" lvl="0" indent="0" algn="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500" i="0" u="none" strike="noStrike" kern="1200" cap="none" spc="0" normalizeH="0" baseline="0" noProof="0">
                <a:ln>
                  <a:noFill/>
                </a:ln>
                <a:solidFill>
                  <a:srgbClr val="00ACC6"/>
                </a:solidFill>
                <a:effectLst/>
                <a:uLnTx/>
                <a:uFillTx/>
                <a:latin typeface="Franklin Gothic Book"/>
                <a:ea typeface="+mn-ea"/>
                <a:cs typeface="Franklin Gothic Book"/>
              </a:rPr>
              <a:t>Confidential,</a:t>
            </a:r>
          </a:p>
          <a:p>
            <a:pPr marL="0" marR="0" lvl="0" indent="0" algn="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500" i="0" u="none" strike="noStrike" kern="1200" cap="none" spc="0" normalizeH="0" baseline="0" noProof="0">
                <a:ln>
                  <a:noFill/>
                </a:ln>
                <a:solidFill>
                  <a:srgbClr val="00ACC6"/>
                </a:solidFill>
                <a:effectLst/>
                <a:uLnTx/>
                <a:uFillTx/>
                <a:latin typeface="Franklin Gothic Book"/>
                <a:ea typeface="+mn-ea"/>
                <a:cs typeface="Franklin Gothic Book"/>
              </a:rPr>
              <a:t> for internal use only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351550" y="4367210"/>
            <a:ext cx="53634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351550" y="1890000"/>
            <a:ext cx="36830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Lazarettgasse 14, AKH BT 25.3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CeMM-/Anna-Spiegel-Forschungsgebäude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1090 Vienna, Austria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Tel +43-1-40160-70011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Fax +43-1-40160-970000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office@cemm.oeaw.ac.at</a:t>
            </a:r>
          </a:p>
          <a:p>
            <a:pPr>
              <a:lnSpc>
                <a:spcPts val="1800"/>
              </a:lnSpc>
            </a:pPr>
            <a:r>
              <a:rPr lang="de-DE" sz="1500" smtClean="0">
                <a:solidFill>
                  <a:srgbClr val="FFFFFF"/>
                </a:solidFill>
                <a:latin typeface="Franklin Gothic Book"/>
                <a:cs typeface="Franklin Gothic Book"/>
              </a:rPr>
              <a:t>www.cemm.at</a:t>
            </a:r>
            <a:endParaRPr lang="de-DE" sz="1500" b="1" smtClean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>
              <a:lnSpc>
                <a:spcPts val="1800"/>
              </a:lnSpc>
            </a:pPr>
            <a:endParaRPr lang="de-DE" sz="1500">
              <a:latin typeface="Franklin Gothic Book"/>
              <a:cs typeface="Franklin Gothic Book"/>
            </a:endParaRPr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351550" y="4368800"/>
            <a:ext cx="300760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0"/>
          <p:cNvSpPr>
            <a:spLocks noGrp="1"/>
          </p:cNvSpPr>
          <p:nvPr>
            <p:ph type="body" sz="quarter" idx="11"/>
          </p:nvPr>
        </p:nvSpPr>
        <p:spPr>
          <a:xfrm>
            <a:off x="350838" y="4483100"/>
            <a:ext cx="3008312" cy="2133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 b="1">
                <a:solidFill>
                  <a:srgbClr val="FFFFFF"/>
                </a:solidFill>
                <a:latin typeface="Franklin Gothic Book"/>
                <a:cs typeface="Franklin Gothic Book"/>
              </a:defRPr>
            </a:lvl1pPr>
            <a:lvl2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2pPr>
            <a:lvl3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3pPr>
            <a:lvl4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4pPr>
            <a:lvl5pPr algn="l">
              <a:defRPr sz="1400">
                <a:solidFill>
                  <a:srgbClr val="FFFFFF"/>
                </a:solidFill>
                <a:latin typeface="Sys"/>
                <a:cs typeface="Sys"/>
              </a:defRPr>
            </a:lvl5pPr>
          </a:lstStyle>
          <a:p>
            <a:pPr lvl="0"/>
            <a:endParaRPr lang="de-AT"/>
          </a:p>
        </p:txBody>
      </p:sp>
      <p:pic>
        <p:nvPicPr>
          <p:cNvPr id="17" name="Bild 16" descr="OEAW_Logo neg_d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6133" y="343354"/>
            <a:ext cx="1214967" cy="1098887"/>
          </a:xfrm>
          <a:prstGeom prst="rect">
            <a:avLst/>
          </a:prstGeom>
        </p:spPr>
      </p:pic>
      <p:pic>
        <p:nvPicPr>
          <p:cNvPr id="29" name="Bild 28" descr="Lageplan_negativ_RGB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2128" y="2777875"/>
            <a:ext cx="4659362" cy="3740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1550" y="1074738"/>
            <a:ext cx="5230100" cy="504507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</a:p>
          <a:p>
            <a:pPr lvl="0"/>
            <a:r>
              <a:rPr lang="de-AT"/>
              <a:t>Zweite Ebene</a:t>
            </a:r>
            <a:endParaRPr lang="de-DE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1"/>
          </p:nvPr>
        </p:nvSpPr>
        <p:spPr>
          <a:xfrm>
            <a:off x="5962373" y="1074737"/>
            <a:ext cx="2835275" cy="5045075"/>
          </a:xfrm>
          <a:prstGeom prst="rect">
            <a:avLst/>
          </a:prstGeom>
        </p:spPr>
        <p:txBody>
          <a:bodyPr vert="horz" wrap="square" lIns="0" tIns="0" rIns="0" bIns="0"/>
          <a:lstStyle>
            <a:lvl1pPr marL="0" indent="0" algn="l">
              <a:lnSpc>
                <a:spcPts val="1800"/>
              </a:lnSpc>
              <a:spcBef>
                <a:spcPts val="0"/>
              </a:spcBef>
              <a:buNone/>
              <a:defRPr sz="1500">
                <a:solidFill>
                  <a:srgbClr val="00ACC6"/>
                </a:solidFill>
                <a:latin typeface="Franklin Gothic Book"/>
                <a:cs typeface="Franklin Gothic Book"/>
              </a:defRPr>
            </a:lvl1pPr>
            <a:lvl2pPr algn="l">
              <a:buNone/>
              <a:defRPr sz="1500">
                <a:latin typeface="Sys"/>
                <a:cs typeface="Sys"/>
              </a:defRPr>
            </a:lvl2pPr>
            <a:lvl3pPr algn="l">
              <a:defRPr sz="1500">
                <a:latin typeface="Sys"/>
                <a:cs typeface="Sys"/>
              </a:defRPr>
            </a:lvl3pPr>
            <a:lvl4pPr algn="l">
              <a:defRPr sz="1500">
                <a:latin typeface="Sys"/>
                <a:cs typeface="Sys"/>
              </a:defRPr>
            </a:lvl4pPr>
            <a:lvl5pPr algn="l">
              <a:defRPr sz="15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44" name="Inhaltsplatzhalter 43"/>
          <p:cNvSpPr>
            <a:spLocks noGrp="1"/>
          </p:cNvSpPr>
          <p:nvPr>
            <p:ph sz="quarter" idx="12"/>
          </p:nvPr>
        </p:nvSpPr>
        <p:spPr>
          <a:xfrm>
            <a:off x="5962650" y="434131"/>
            <a:ext cx="2835275" cy="231005"/>
          </a:xfrm>
          <a:prstGeom prst="rect">
            <a:avLst/>
          </a:prstGeom>
        </p:spPr>
        <p:txBody>
          <a:bodyPr vert="horz" lIns="0" tIns="0" rIns="0" bIns="0"/>
          <a:lstStyle>
            <a:lvl1pPr>
              <a:buNone/>
              <a:defRPr sz="15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  <a:lvl2pPr>
              <a:defRPr sz="1500" b="1">
                <a:solidFill>
                  <a:srgbClr val="00ACC6"/>
                </a:solidFill>
                <a:latin typeface="Sys"/>
                <a:cs typeface="Sys"/>
              </a:defRPr>
            </a:lvl2pPr>
            <a:lvl3pPr>
              <a:defRPr sz="1500" b="1">
                <a:solidFill>
                  <a:srgbClr val="00ACC6"/>
                </a:solidFill>
                <a:latin typeface="Sys"/>
                <a:cs typeface="Sys"/>
              </a:defRPr>
            </a:lvl3pPr>
            <a:lvl4pPr>
              <a:defRPr sz="1500" b="1">
                <a:solidFill>
                  <a:srgbClr val="00ACC6"/>
                </a:solidFill>
                <a:latin typeface="Sys"/>
                <a:cs typeface="Sys"/>
              </a:defRPr>
            </a:lvl4pPr>
            <a:lvl5pPr>
              <a:defRPr sz="1500" b="1">
                <a:solidFill>
                  <a:srgbClr val="00ACC6"/>
                </a:solidFill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</a:t>
            </a:r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5962374" y="1074737"/>
            <a:ext cx="2838726" cy="504507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buFontTx/>
              <a:buNone/>
              <a:defRPr sz="2400">
                <a:latin typeface="Franklin Gothic Book"/>
                <a:cs typeface="Franklin Gothic Book"/>
              </a:defRPr>
            </a:lvl1pPr>
          </a:lstStyle>
          <a:p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7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0838" y="1074738"/>
            <a:ext cx="5230812" cy="50450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</a:p>
          <a:p>
            <a:pPr lvl="0"/>
            <a:r>
              <a:rPr lang="de-AT"/>
              <a:t>Zweite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0838" y="1074738"/>
            <a:ext cx="8450262" cy="9699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5" name="Textplatzhalter 31"/>
          <p:cNvSpPr>
            <a:spLocks noGrp="1"/>
          </p:cNvSpPr>
          <p:nvPr>
            <p:ph type="body" sz="quarter" idx="11"/>
          </p:nvPr>
        </p:nvSpPr>
        <p:spPr>
          <a:xfrm>
            <a:off x="350838" y="2565400"/>
            <a:ext cx="8450262" cy="10033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6" name="Textplatzhalter 31"/>
          <p:cNvSpPr>
            <a:spLocks noGrp="1"/>
          </p:cNvSpPr>
          <p:nvPr>
            <p:ph type="body" sz="quarter" idx="12"/>
          </p:nvPr>
        </p:nvSpPr>
        <p:spPr>
          <a:xfrm>
            <a:off x="350838" y="4076700"/>
            <a:ext cx="8450262" cy="9779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844955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0838" y="2179638"/>
            <a:ext cx="8450262" cy="972000"/>
          </a:xfrm>
          <a:prstGeom prst="rect">
            <a:avLst/>
          </a:prstGeom>
          <a:solidFill>
            <a:srgbClr val="00ACC6"/>
          </a:solidFill>
        </p:spPr>
        <p:txBody>
          <a:bodyPr vert="horz" lIns="0" tIns="90000" rIns="0" bIns="0"/>
          <a:lstStyle>
            <a:lvl1pPr marL="19800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5" name="Textplatzhalter 31"/>
          <p:cNvSpPr>
            <a:spLocks noGrp="1"/>
          </p:cNvSpPr>
          <p:nvPr>
            <p:ph type="body" sz="quarter" idx="11"/>
          </p:nvPr>
        </p:nvSpPr>
        <p:spPr>
          <a:xfrm>
            <a:off x="350838" y="3276600"/>
            <a:ext cx="8450262" cy="972000"/>
          </a:xfrm>
          <a:prstGeom prst="rect">
            <a:avLst/>
          </a:prstGeom>
          <a:solidFill>
            <a:srgbClr val="00ACC6"/>
          </a:solidFill>
        </p:spPr>
        <p:txBody>
          <a:bodyPr vert="horz" lIns="0" tIns="90000" rIns="0" bIns="0"/>
          <a:lstStyle>
            <a:lvl1pPr marL="19800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6" name="Textplatzhalter 31"/>
          <p:cNvSpPr>
            <a:spLocks noGrp="1"/>
          </p:cNvSpPr>
          <p:nvPr>
            <p:ph type="body" sz="quarter" idx="12"/>
          </p:nvPr>
        </p:nvSpPr>
        <p:spPr>
          <a:xfrm>
            <a:off x="350838" y="4381500"/>
            <a:ext cx="8450262" cy="972000"/>
          </a:xfrm>
          <a:prstGeom prst="rect">
            <a:avLst/>
          </a:prstGeom>
          <a:solidFill>
            <a:srgbClr val="00ACC6"/>
          </a:solidFill>
        </p:spPr>
        <p:txBody>
          <a:bodyPr vert="horz" lIns="0" tIns="90000" rIns="0" bIns="0"/>
          <a:lstStyle>
            <a:lvl1pPr marL="19800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8" name="Textplatzhalter 31"/>
          <p:cNvSpPr>
            <a:spLocks noGrp="1"/>
          </p:cNvSpPr>
          <p:nvPr>
            <p:ph type="body" sz="quarter" idx="13"/>
          </p:nvPr>
        </p:nvSpPr>
        <p:spPr>
          <a:xfrm>
            <a:off x="350838" y="1074738"/>
            <a:ext cx="8450262" cy="9699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1"/>
          <p:cNvSpPr>
            <a:spLocks noGrp="1"/>
          </p:cNvSpPr>
          <p:nvPr>
            <p:ph type="body" sz="quarter" idx="10"/>
          </p:nvPr>
        </p:nvSpPr>
        <p:spPr>
          <a:xfrm>
            <a:off x="350838" y="1074738"/>
            <a:ext cx="2271712" cy="14906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5" name="Textplatzhalter 31"/>
          <p:cNvSpPr>
            <a:spLocks noGrp="1"/>
          </p:cNvSpPr>
          <p:nvPr>
            <p:ph type="body" sz="quarter" idx="11"/>
          </p:nvPr>
        </p:nvSpPr>
        <p:spPr>
          <a:xfrm>
            <a:off x="350838" y="5162550"/>
            <a:ext cx="2271712" cy="96043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buNone/>
              <a:defRPr sz="2400">
                <a:latin typeface="Sys"/>
                <a:cs typeface="Sys"/>
              </a:defRPr>
            </a:lvl2pPr>
            <a:lvl3pPr>
              <a:defRPr sz="2400">
                <a:latin typeface="Sys"/>
                <a:cs typeface="Sys"/>
              </a:defRPr>
            </a:lvl3pPr>
            <a:lvl4pPr>
              <a:defRPr sz="2400">
                <a:latin typeface="Sys"/>
                <a:cs typeface="Sys"/>
              </a:defRPr>
            </a:lvl4pPr>
            <a:lvl5pPr>
              <a:defRPr sz="2400">
                <a:latin typeface="Sys"/>
                <a:cs typeface="Sys"/>
              </a:defRPr>
            </a:lvl5pPr>
          </a:lstStyle>
          <a:p>
            <a:pPr lvl="0"/>
            <a:r>
              <a:rPr lang="de-AT"/>
              <a:t>Mastertextformat bearbeiten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2794000" y="1074737"/>
            <a:ext cx="6007100" cy="5045075"/>
          </a:xfrm>
          <a:prstGeom prst="rect">
            <a:avLst/>
          </a:prstGeom>
        </p:spPr>
        <p:txBody>
          <a:bodyPr vert="horz" lIns="0" tIns="0" rIns="0" bIns="0"/>
          <a:lstStyle>
            <a:lvl1pPr>
              <a:buFontTx/>
              <a:buNone/>
              <a:defRPr sz="2400">
                <a:latin typeface="Franklin Gothic Book"/>
                <a:cs typeface="Franklin Gothic Book"/>
              </a:defRPr>
            </a:lvl1pPr>
          </a:lstStyle>
          <a:p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51550" y="216000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>
              <a:defRPr sz="3200" b="0">
                <a:solidFill>
                  <a:srgbClr val="00ACC6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ys"/>
            </a:endParaRPr>
          </a:p>
        </p:txBody>
      </p:sp>
      <p:pic>
        <p:nvPicPr>
          <p:cNvPr id="3" name="Bild 2" descr="zz03cemm_frei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7278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ys"/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51550" y="1776412"/>
            <a:ext cx="84495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 descr="CeMM_Logo_weiß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50" y="344401"/>
            <a:ext cx="4405122" cy="11351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5476876" y="6540240"/>
            <a:ext cx="332023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310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i="0" dirty="0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Confidential, f</a:t>
            </a:r>
            <a:r>
              <a:rPr lang="de-DE" sz="1400" b="1" i="0" baseline="0" dirty="0" err="1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or</a:t>
            </a:r>
            <a:r>
              <a:rPr lang="de-DE" sz="1400" b="1" i="0" baseline="0" dirty="0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 </a:t>
            </a:r>
            <a:r>
              <a:rPr lang="de-DE" sz="1400" b="1" i="0" baseline="0" dirty="0" err="1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internal</a:t>
            </a:r>
            <a:r>
              <a:rPr lang="de-DE" sz="1400" b="1" i="0" baseline="0" dirty="0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 </a:t>
            </a:r>
            <a:r>
              <a:rPr lang="de-DE" sz="1400" b="1" i="0" baseline="0" dirty="0" err="1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use</a:t>
            </a:r>
            <a:r>
              <a:rPr lang="de-DE" sz="1400" b="1" i="0" baseline="0" dirty="0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 </a:t>
            </a:r>
            <a:r>
              <a:rPr lang="de-DE" sz="1400" b="1" i="0" baseline="0" dirty="0" err="1" smtClean="0">
                <a:solidFill>
                  <a:schemeClr val="accent5"/>
                </a:solidFill>
                <a:latin typeface="Franklin Gothic Book"/>
                <a:cs typeface="Franklin Gothic Book"/>
              </a:rPr>
              <a:t>only</a:t>
            </a:r>
            <a:endParaRPr lang="de-DE" sz="1400" b="1" i="0" dirty="0">
              <a:solidFill>
                <a:schemeClr val="accent5"/>
              </a:solidFill>
              <a:latin typeface="Franklin Gothic Book"/>
              <a:cs typeface="Franklin Gothic Book"/>
            </a:endParaRPr>
          </a:p>
          <a:p>
            <a:pPr algn="r"/>
            <a:endParaRPr lang="de-DE" sz="1400" b="0" i="0" dirty="0">
              <a:solidFill>
                <a:schemeClr val="accent5"/>
              </a:solidFill>
              <a:latin typeface="Franklin Gothic Book"/>
              <a:cs typeface="Franklin Gothic Book"/>
            </a:endParaRPr>
          </a:p>
        </p:txBody>
      </p:sp>
      <p:cxnSp>
        <p:nvCxnSpPr>
          <p:cNvPr id="5" name="Gerade Verbindung 4"/>
          <p:cNvCxnSpPr/>
          <p:nvPr/>
        </p:nvCxnSpPr>
        <p:spPr>
          <a:xfrm>
            <a:off x="342900" y="6462554"/>
            <a:ext cx="8458200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 6" descr="CeMM_Logo_klein_blau_RGB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22" y="6590953"/>
            <a:ext cx="756000" cy="1390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05" r:id="rId2"/>
    <p:sldLayoutId id="2147483706" r:id="rId3"/>
    <p:sldLayoutId id="2147483708" r:id="rId4"/>
    <p:sldLayoutId id="21474837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Chromatin </a:t>
            </a:r>
            <a:r>
              <a:rPr lang="de-DE" dirty="0" err="1"/>
              <a:t>profiling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en-US" sz="4800" b="0" dirty="0">
              <a:latin typeface="Franklin Gothic Medium"/>
              <a:cs typeface="Franklin Gothic Medium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350837" y="4483100"/>
            <a:ext cx="5775253" cy="1828800"/>
          </a:xfrm>
        </p:spPr>
        <p:txBody>
          <a:bodyPr/>
          <a:lstStyle/>
          <a:p>
            <a:pPr lvl="0">
              <a:lnSpc>
                <a:spcPct val="120000"/>
              </a:lnSpc>
              <a:defRPr/>
            </a:pPr>
            <a:r>
              <a:rPr lang="en-US" sz="2400" dirty="0" smtClean="0">
                <a:latin typeface="Franklin Gothic Medium"/>
                <a:cs typeface="Franklin Gothic Medium"/>
              </a:rPr>
              <a:t>Name: Christian Schmidl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400" dirty="0" smtClean="0">
                <a:latin typeface="Franklin Gothic Medium"/>
                <a:cs typeface="Franklin Gothic Medium"/>
              </a:rPr>
              <a:t>Position: Postdoc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400" dirty="0" smtClean="0">
                <a:latin typeface="Franklin Gothic Medium"/>
                <a:cs typeface="Franklin Gothic Medium"/>
              </a:rPr>
              <a:t>Group: Bock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2400" dirty="0" smtClean="0">
                <a:latin typeface="Franklin Gothic Medium"/>
                <a:cs typeface="Franklin Gothic Medium"/>
              </a:rPr>
              <a:t>Date you started at CeMM: 1.12.2013</a:t>
            </a:r>
            <a:endParaRPr lang="en-US" sz="2400" dirty="0">
              <a:latin typeface="Franklin Gothic Medium"/>
              <a:cs typeface="Franklin Gothic Medium"/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6273799" y="3105149"/>
            <a:ext cx="2894895" cy="3778250"/>
          </a:xfrm>
          <a:custGeom>
            <a:avLst/>
            <a:gdLst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7387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006600 w 3048000"/>
              <a:gd name="connsiteY10" fmla="*/ 802217 h 3949700"/>
              <a:gd name="connsiteX11" fmla="*/ 2559050 w 3048000"/>
              <a:gd name="connsiteY11" fmla="*/ 590550 h 3949700"/>
              <a:gd name="connsiteX12" fmla="*/ 2552700 w 3048000"/>
              <a:gd name="connsiteY12" fmla="*/ 819150 h 3949700"/>
              <a:gd name="connsiteX13" fmla="*/ 2794000 w 3048000"/>
              <a:gd name="connsiteY13" fmla="*/ 736600 h 3949700"/>
              <a:gd name="connsiteX14" fmla="*/ 2901950 w 3048000"/>
              <a:gd name="connsiteY14" fmla="*/ 1092200 h 3949700"/>
              <a:gd name="connsiteX15" fmla="*/ 3041650 w 3048000"/>
              <a:gd name="connsiteY15" fmla="*/ 1530350 h 3949700"/>
              <a:gd name="connsiteX16" fmla="*/ 3048000 w 3048000"/>
              <a:gd name="connsiteY16" fmla="*/ 3949700 h 3949700"/>
              <a:gd name="connsiteX17" fmla="*/ 336550 w 3048000"/>
              <a:gd name="connsiteY17" fmla="*/ 3949700 h 3949700"/>
              <a:gd name="connsiteX18" fmla="*/ 342900 w 3048000"/>
              <a:gd name="connsiteY18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722967 w 3048000"/>
              <a:gd name="connsiteY9" fmla="*/ 827617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8255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16100 w 3048000"/>
              <a:gd name="connsiteY8" fmla="*/ 736600 h 3949700"/>
              <a:gd name="connsiteX9" fmla="*/ 1824567 w 3048000"/>
              <a:gd name="connsiteY9" fmla="*/ 899583 h 3949700"/>
              <a:gd name="connsiteX10" fmla="*/ 2559050 w 3048000"/>
              <a:gd name="connsiteY10" fmla="*/ 590550 h 3949700"/>
              <a:gd name="connsiteX11" fmla="*/ 2552700 w 3048000"/>
              <a:gd name="connsiteY11" fmla="*/ 819150 h 3949700"/>
              <a:gd name="connsiteX12" fmla="*/ 2794000 w 3048000"/>
              <a:gd name="connsiteY12" fmla="*/ 736600 h 3949700"/>
              <a:gd name="connsiteX13" fmla="*/ 2901950 w 3048000"/>
              <a:gd name="connsiteY13" fmla="*/ 1092200 h 3949700"/>
              <a:gd name="connsiteX14" fmla="*/ 3041650 w 3048000"/>
              <a:gd name="connsiteY14" fmla="*/ 1530350 h 3949700"/>
              <a:gd name="connsiteX15" fmla="*/ 3048000 w 3048000"/>
              <a:gd name="connsiteY15" fmla="*/ 3949700 h 3949700"/>
              <a:gd name="connsiteX16" fmla="*/ 336550 w 3048000"/>
              <a:gd name="connsiteY16" fmla="*/ 3949700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67666 h 3949700"/>
              <a:gd name="connsiteX17" fmla="*/ 342900 w 3048000"/>
              <a:gd name="connsiteY17" fmla="*/ 3778250 h 3949700"/>
              <a:gd name="connsiteX0" fmla="*/ 342900 w 3048000"/>
              <a:gd name="connsiteY0" fmla="*/ 377825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16" fmla="*/ 342900 w 3048000"/>
              <a:gd name="connsiteY16" fmla="*/ 3778250 h 3949700"/>
              <a:gd name="connsiteX0" fmla="*/ 336550 w 3048000"/>
              <a:gd name="connsiteY0" fmla="*/ 3949700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949700 h 3949700"/>
              <a:gd name="connsiteX0" fmla="*/ 336550 w 3048000"/>
              <a:gd name="connsiteY0" fmla="*/ 3786717 h 3949700"/>
              <a:gd name="connsiteX1" fmla="*/ 336550 w 3048000"/>
              <a:gd name="connsiteY1" fmla="*/ 3340100 h 3949700"/>
              <a:gd name="connsiteX2" fmla="*/ 0 w 3048000"/>
              <a:gd name="connsiteY2" fmla="*/ 3282950 h 3949700"/>
              <a:gd name="connsiteX3" fmla="*/ 0 w 3048000"/>
              <a:gd name="connsiteY3" fmla="*/ 1416050 h 3949700"/>
              <a:gd name="connsiteX4" fmla="*/ 793750 w 3048000"/>
              <a:gd name="connsiteY4" fmla="*/ 1168400 h 3949700"/>
              <a:gd name="connsiteX5" fmla="*/ 787400 w 3048000"/>
              <a:gd name="connsiteY5" fmla="*/ 558800 h 3949700"/>
              <a:gd name="connsiteX6" fmla="*/ 1498600 w 3048000"/>
              <a:gd name="connsiteY6" fmla="*/ 0 h 3949700"/>
              <a:gd name="connsiteX7" fmla="*/ 1828800 w 3048000"/>
              <a:gd name="connsiteY7" fmla="*/ 565150 h 3949700"/>
              <a:gd name="connsiteX8" fmla="*/ 1824567 w 3048000"/>
              <a:gd name="connsiteY8" fmla="*/ 899583 h 3949700"/>
              <a:gd name="connsiteX9" fmla="*/ 2559050 w 3048000"/>
              <a:gd name="connsiteY9" fmla="*/ 590550 h 3949700"/>
              <a:gd name="connsiteX10" fmla="*/ 2552700 w 3048000"/>
              <a:gd name="connsiteY10" fmla="*/ 819150 h 3949700"/>
              <a:gd name="connsiteX11" fmla="*/ 2794000 w 3048000"/>
              <a:gd name="connsiteY11" fmla="*/ 736600 h 3949700"/>
              <a:gd name="connsiteX12" fmla="*/ 2901950 w 3048000"/>
              <a:gd name="connsiteY12" fmla="*/ 1092200 h 3949700"/>
              <a:gd name="connsiteX13" fmla="*/ 3041650 w 3048000"/>
              <a:gd name="connsiteY13" fmla="*/ 1530350 h 3949700"/>
              <a:gd name="connsiteX14" fmla="*/ 3048000 w 3048000"/>
              <a:gd name="connsiteY14" fmla="*/ 3949700 h 3949700"/>
              <a:gd name="connsiteX15" fmla="*/ 336550 w 3048000"/>
              <a:gd name="connsiteY15" fmla="*/ 3786717 h 3949700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1650 w 3048000"/>
              <a:gd name="connsiteY13" fmla="*/ 1530350 h 3786717"/>
              <a:gd name="connsiteX14" fmla="*/ 3048000 w 3048000"/>
              <a:gd name="connsiteY14" fmla="*/ 3778250 h 3786717"/>
              <a:gd name="connsiteX15" fmla="*/ 336550 w 3048000"/>
              <a:gd name="connsiteY15" fmla="*/ 3786717 h 3786717"/>
              <a:gd name="connsiteX0" fmla="*/ 336550 w 3048000"/>
              <a:gd name="connsiteY0" fmla="*/ 3786717 h 3786717"/>
              <a:gd name="connsiteX1" fmla="*/ 336550 w 3048000"/>
              <a:gd name="connsiteY1" fmla="*/ 3340100 h 3786717"/>
              <a:gd name="connsiteX2" fmla="*/ 0 w 3048000"/>
              <a:gd name="connsiteY2" fmla="*/ 3282950 h 3786717"/>
              <a:gd name="connsiteX3" fmla="*/ 0 w 3048000"/>
              <a:gd name="connsiteY3" fmla="*/ 1416050 h 3786717"/>
              <a:gd name="connsiteX4" fmla="*/ 793750 w 3048000"/>
              <a:gd name="connsiteY4" fmla="*/ 1168400 h 3786717"/>
              <a:gd name="connsiteX5" fmla="*/ 787400 w 3048000"/>
              <a:gd name="connsiteY5" fmla="*/ 558800 h 3786717"/>
              <a:gd name="connsiteX6" fmla="*/ 1498600 w 3048000"/>
              <a:gd name="connsiteY6" fmla="*/ 0 h 3786717"/>
              <a:gd name="connsiteX7" fmla="*/ 1828800 w 3048000"/>
              <a:gd name="connsiteY7" fmla="*/ 565150 h 3786717"/>
              <a:gd name="connsiteX8" fmla="*/ 1824567 w 3048000"/>
              <a:gd name="connsiteY8" fmla="*/ 899583 h 3786717"/>
              <a:gd name="connsiteX9" fmla="*/ 2559050 w 3048000"/>
              <a:gd name="connsiteY9" fmla="*/ 590550 h 3786717"/>
              <a:gd name="connsiteX10" fmla="*/ 2552700 w 3048000"/>
              <a:gd name="connsiteY10" fmla="*/ 819150 h 3786717"/>
              <a:gd name="connsiteX11" fmla="*/ 2794000 w 3048000"/>
              <a:gd name="connsiteY11" fmla="*/ 736600 h 3786717"/>
              <a:gd name="connsiteX12" fmla="*/ 2901950 w 3048000"/>
              <a:gd name="connsiteY12" fmla="*/ 1092200 h 3786717"/>
              <a:gd name="connsiteX13" fmla="*/ 3048000 w 3048000"/>
              <a:gd name="connsiteY13" fmla="*/ 3778250 h 3786717"/>
              <a:gd name="connsiteX14" fmla="*/ 336550 w 304800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336550 w 2901950"/>
              <a:gd name="connsiteY14" fmla="*/ 3786717 h 3786717"/>
              <a:gd name="connsiteX0" fmla="*/ 336550 w 2901950"/>
              <a:gd name="connsiteY0" fmla="*/ 3786717 h 3786717"/>
              <a:gd name="connsiteX1" fmla="*/ 336550 w 2901950"/>
              <a:gd name="connsiteY1" fmla="*/ 3340100 h 3786717"/>
              <a:gd name="connsiteX2" fmla="*/ 0 w 2901950"/>
              <a:gd name="connsiteY2" fmla="*/ 3282950 h 3786717"/>
              <a:gd name="connsiteX3" fmla="*/ 0 w 2901950"/>
              <a:gd name="connsiteY3" fmla="*/ 1416050 h 3786717"/>
              <a:gd name="connsiteX4" fmla="*/ 793750 w 2901950"/>
              <a:gd name="connsiteY4" fmla="*/ 1168400 h 3786717"/>
              <a:gd name="connsiteX5" fmla="*/ 787400 w 2901950"/>
              <a:gd name="connsiteY5" fmla="*/ 558800 h 3786717"/>
              <a:gd name="connsiteX6" fmla="*/ 1498600 w 2901950"/>
              <a:gd name="connsiteY6" fmla="*/ 0 h 3786717"/>
              <a:gd name="connsiteX7" fmla="*/ 1828800 w 2901950"/>
              <a:gd name="connsiteY7" fmla="*/ 565150 h 3786717"/>
              <a:gd name="connsiteX8" fmla="*/ 1824567 w 2901950"/>
              <a:gd name="connsiteY8" fmla="*/ 899583 h 3786717"/>
              <a:gd name="connsiteX9" fmla="*/ 2559050 w 2901950"/>
              <a:gd name="connsiteY9" fmla="*/ 590550 h 3786717"/>
              <a:gd name="connsiteX10" fmla="*/ 2552700 w 2901950"/>
              <a:gd name="connsiteY10" fmla="*/ 819150 h 3786717"/>
              <a:gd name="connsiteX11" fmla="*/ 2794000 w 2901950"/>
              <a:gd name="connsiteY11" fmla="*/ 736600 h 3786717"/>
              <a:gd name="connsiteX12" fmla="*/ 2901950 w 2901950"/>
              <a:gd name="connsiteY12" fmla="*/ 1092200 h 3786717"/>
              <a:gd name="connsiteX13" fmla="*/ 2891367 w 2901950"/>
              <a:gd name="connsiteY13" fmla="*/ 3778250 h 3786717"/>
              <a:gd name="connsiteX14" fmla="*/ 2889250 w 2901950"/>
              <a:gd name="connsiteY14" fmla="*/ 3771901 h 3786717"/>
              <a:gd name="connsiteX15" fmla="*/ 336550 w 2901950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7241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2889250 w 2894895"/>
              <a:gd name="connsiteY14" fmla="*/ 3771901 h 3786717"/>
              <a:gd name="connsiteX15" fmla="*/ 336550 w 2894895"/>
              <a:gd name="connsiteY15" fmla="*/ 3786717 h 3786717"/>
              <a:gd name="connsiteX0" fmla="*/ 336550 w 2997906"/>
              <a:gd name="connsiteY0" fmla="*/ 3786717 h 3898901"/>
              <a:gd name="connsiteX1" fmla="*/ 336550 w 2997906"/>
              <a:gd name="connsiteY1" fmla="*/ 3340100 h 3898901"/>
              <a:gd name="connsiteX2" fmla="*/ 0 w 2997906"/>
              <a:gd name="connsiteY2" fmla="*/ 3282950 h 3898901"/>
              <a:gd name="connsiteX3" fmla="*/ 0 w 2997906"/>
              <a:gd name="connsiteY3" fmla="*/ 1416050 h 3898901"/>
              <a:gd name="connsiteX4" fmla="*/ 793750 w 2997906"/>
              <a:gd name="connsiteY4" fmla="*/ 1168400 h 3898901"/>
              <a:gd name="connsiteX5" fmla="*/ 787400 w 2997906"/>
              <a:gd name="connsiteY5" fmla="*/ 558800 h 3898901"/>
              <a:gd name="connsiteX6" fmla="*/ 1498600 w 2997906"/>
              <a:gd name="connsiteY6" fmla="*/ 0 h 3898901"/>
              <a:gd name="connsiteX7" fmla="*/ 1828800 w 2997906"/>
              <a:gd name="connsiteY7" fmla="*/ 565150 h 3898901"/>
              <a:gd name="connsiteX8" fmla="*/ 1824567 w 2997906"/>
              <a:gd name="connsiteY8" fmla="*/ 899583 h 3898901"/>
              <a:gd name="connsiteX9" fmla="*/ 2559050 w 2997906"/>
              <a:gd name="connsiteY9" fmla="*/ 590550 h 3898901"/>
              <a:gd name="connsiteX10" fmla="*/ 2552700 w 2997906"/>
              <a:gd name="connsiteY10" fmla="*/ 819150 h 3898901"/>
              <a:gd name="connsiteX11" fmla="*/ 2794000 w 2997906"/>
              <a:gd name="connsiteY11" fmla="*/ 736600 h 3898901"/>
              <a:gd name="connsiteX12" fmla="*/ 2889250 w 2997906"/>
              <a:gd name="connsiteY12" fmla="*/ 1092200 h 3898901"/>
              <a:gd name="connsiteX13" fmla="*/ 2891367 w 2997906"/>
              <a:gd name="connsiteY13" fmla="*/ 3778250 h 3898901"/>
              <a:gd name="connsiteX14" fmla="*/ 2997906 w 2997906"/>
              <a:gd name="connsiteY14" fmla="*/ 3898901 h 3898901"/>
              <a:gd name="connsiteX15" fmla="*/ 336550 w 2997906"/>
              <a:gd name="connsiteY15" fmla="*/ 3786717 h 3898901"/>
              <a:gd name="connsiteX0" fmla="*/ 336550 w 2894895"/>
              <a:gd name="connsiteY0" fmla="*/ 3786717 h 3786717"/>
              <a:gd name="connsiteX1" fmla="*/ 336550 w 2894895"/>
              <a:gd name="connsiteY1" fmla="*/ 3340100 h 3786717"/>
              <a:gd name="connsiteX2" fmla="*/ 0 w 2894895"/>
              <a:gd name="connsiteY2" fmla="*/ 3282950 h 3786717"/>
              <a:gd name="connsiteX3" fmla="*/ 0 w 2894895"/>
              <a:gd name="connsiteY3" fmla="*/ 1416050 h 3786717"/>
              <a:gd name="connsiteX4" fmla="*/ 793750 w 2894895"/>
              <a:gd name="connsiteY4" fmla="*/ 1168400 h 3786717"/>
              <a:gd name="connsiteX5" fmla="*/ 787400 w 2894895"/>
              <a:gd name="connsiteY5" fmla="*/ 558800 h 3786717"/>
              <a:gd name="connsiteX6" fmla="*/ 1498600 w 2894895"/>
              <a:gd name="connsiteY6" fmla="*/ 0 h 3786717"/>
              <a:gd name="connsiteX7" fmla="*/ 1828800 w 2894895"/>
              <a:gd name="connsiteY7" fmla="*/ 565150 h 3786717"/>
              <a:gd name="connsiteX8" fmla="*/ 1824567 w 2894895"/>
              <a:gd name="connsiteY8" fmla="*/ 899583 h 3786717"/>
              <a:gd name="connsiteX9" fmla="*/ 2559050 w 2894895"/>
              <a:gd name="connsiteY9" fmla="*/ 590550 h 3786717"/>
              <a:gd name="connsiteX10" fmla="*/ 2552700 w 2894895"/>
              <a:gd name="connsiteY10" fmla="*/ 819150 h 3786717"/>
              <a:gd name="connsiteX11" fmla="*/ 2794000 w 2894895"/>
              <a:gd name="connsiteY11" fmla="*/ 736600 h 3786717"/>
              <a:gd name="connsiteX12" fmla="*/ 2889250 w 2894895"/>
              <a:gd name="connsiteY12" fmla="*/ 1092200 h 3786717"/>
              <a:gd name="connsiteX13" fmla="*/ 2891367 w 2894895"/>
              <a:gd name="connsiteY13" fmla="*/ 3778250 h 3786717"/>
              <a:gd name="connsiteX14" fmla="*/ 336550 w 2894895"/>
              <a:gd name="connsiteY14" fmla="*/ 3786717 h 3786717"/>
              <a:gd name="connsiteX0" fmla="*/ 336550 w 2894895"/>
              <a:gd name="connsiteY0" fmla="*/ 367665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676651 h 3778250"/>
              <a:gd name="connsiteX0" fmla="*/ 336550 w 2894895"/>
              <a:gd name="connsiteY0" fmla="*/ 3771901 h 3778250"/>
              <a:gd name="connsiteX1" fmla="*/ 336550 w 2894895"/>
              <a:gd name="connsiteY1" fmla="*/ 3340100 h 3778250"/>
              <a:gd name="connsiteX2" fmla="*/ 0 w 2894895"/>
              <a:gd name="connsiteY2" fmla="*/ 3282950 h 3778250"/>
              <a:gd name="connsiteX3" fmla="*/ 0 w 2894895"/>
              <a:gd name="connsiteY3" fmla="*/ 1416050 h 3778250"/>
              <a:gd name="connsiteX4" fmla="*/ 793750 w 2894895"/>
              <a:gd name="connsiteY4" fmla="*/ 1168400 h 3778250"/>
              <a:gd name="connsiteX5" fmla="*/ 787400 w 2894895"/>
              <a:gd name="connsiteY5" fmla="*/ 558800 h 3778250"/>
              <a:gd name="connsiteX6" fmla="*/ 1498600 w 2894895"/>
              <a:gd name="connsiteY6" fmla="*/ 0 h 3778250"/>
              <a:gd name="connsiteX7" fmla="*/ 1828800 w 2894895"/>
              <a:gd name="connsiteY7" fmla="*/ 565150 h 3778250"/>
              <a:gd name="connsiteX8" fmla="*/ 1824567 w 2894895"/>
              <a:gd name="connsiteY8" fmla="*/ 899583 h 3778250"/>
              <a:gd name="connsiteX9" fmla="*/ 2559050 w 2894895"/>
              <a:gd name="connsiteY9" fmla="*/ 590550 h 3778250"/>
              <a:gd name="connsiteX10" fmla="*/ 2552700 w 2894895"/>
              <a:gd name="connsiteY10" fmla="*/ 819150 h 3778250"/>
              <a:gd name="connsiteX11" fmla="*/ 2794000 w 2894895"/>
              <a:gd name="connsiteY11" fmla="*/ 736600 h 3778250"/>
              <a:gd name="connsiteX12" fmla="*/ 2889250 w 2894895"/>
              <a:gd name="connsiteY12" fmla="*/ 1092200 h 3778250"/>
              <a:gd name="connsiteX13" fmla="*/ 2891367 w 2894895"/>
              <a:gd name="connsiteY13" fmla="*/ 3778250 h 3778250"/>
              <a:gd name="connsiteX14" fmla="*/ 336550 w 2894895"/>
              <a:gd name="connsiteY14" fmla="*/ 3771901 h 377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895" h="3778250">
                <a:moveTo>
                  <a:pt x="336550" y="3771901"/>
                </a:moveTo>
                <a:lnTo>
                  <a:pt x="336550" y="3340100"/>
                </a:lnTo>
                <a:lnTo>
                  <a:pt x="0" y="3282950"/>
                </a:lnTo>
                <a:lnTo>
                  <a:pt x="0" y="1416050"/>
                </a:lnTo>
                <a:lnTo>
                  <a:pt x="793750" y="1168400"/>
                </a:lnTo>
                <a:cubicBezTo>
                  <a:pt x="791633" y="965200"/>
                  <a:pt x="787400" y="558800"/>
                  <a:pt x="787400" y="558800"/>
                </a:cubicBezTo>
                <a:lnTo>
                  <a:pt x="1498600" y="0"/>
                </a:lnTo>
                <a:lnTo>
                  <a:pt x="1828800" y="565150"/>
                </a:lnTo>
                <a:lnTo>
                  <a:pt x="1824567" y="899583"/>
                </a:lnTo>
                <a:lnTo>
                  <a:pt x="2559050" y="590550"/>
                </a:lnTo>
                <a:lnTo>
                  <a:pt x="2552700" y="819150"/>
                </a:lnTo>
                <a:lnTo>
                  <a:pt x="2794000" y="736600"/>
                </a:lnTo>
                <a:lnTo>
                  <a:pt x="2889250" y="1092200"/>
                </a:lnTo>
                <a:cubicBezTo>
                  <a:pt x="2885722" y="1987550"/>
                  <a:pt x="2894895" y="2882900"/>
                  <a:pt x="2891367" y="3778250"/>
                </a:cubicBezTo>
                <a:lnTo>
                  <a:pt x="336550" y="3771901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/>
          <p:cNvCxnSpPr/>
          <p:nvPr/>
        </p:nvCxnSpPr>
        <p:spPr>
          <a:xfrm>
            <a:off x="351550" y="1776412"/>
            <a:ext cx="8449550" cy="1588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3"/>
          <p:cNvSpPr txBox="1">
            <a:spLocks/>
          </p:cNvSpPr>
          <p:nvPr/>
        </p:nvSpPr>
        <p:spPr>
          <a:xfrm>
            <a:off x="7023100" y="6172200"/>
            <a:ext cx="1816100" cy="533400"/>
          </a:xfrm>
          <a:prstGeom prst="rect">
            <a:avLst/>
          </a:prstGeom>
        </p:spPr>
        <p:txBody>
          <a:bodyPr vert="horz" lIns="0" tIns="0" rIns="0" bIns="0"/>
          <a:lstStyle/>
          <a:p>
            <a:pPr marL="0" marR="0" lvl="0" indent="0" algn="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500" i="0" u="none" strike="noStrike" kern="1200" cap="none" spc="0" normalizeH="0" baseline="0" noProof="0">
                <a:ln>
                  <a:noFill/>
                </a:ln>
                <a:solidFill>
                  <a:srgbClr val="00ACC6"/>
                </a:solidFill>
                <a:effectLst/>
                <a:uLnTx/>
                <a:uFillTx/>
                <a:latin typeface="Franklin Gothic Book"/>
                <a:ea typeface="+mn-ea"/>
                <a:cs typeface="Franklin Gothic Book"/>
              </a:rPr>
              <a:t>Confidential,</a:t>
            </a:r>
          </a:p>
          <a:p>
            <a:pPr marL="0" marR="0" lvl="0" indent="0" algn="r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500" i="0" u="none" strike="noStrike" kern="1200" cap="none" spc="0" normalizeH="0" baseline="0" noProof="0">
                <a:ln>
                  <a:noFill/>
                </a:ln>
                <a:solidFill>
                  <a:srgbClr val="00ACC6"/>
                </a:solidFill>
                <a:effectLst/>
                <a:uLnTx/>
                <a:uFillTx/>
                <a:latin typeface="Franklin Gothic Book"/>
                <a:ea typeface="+mn-ea"/>
                <a:cs typeface="Franklin Gothic Book"/>
              </a:rPr>
              <a:t> for internal use only</a:t>
            </a:r>
          </a:p>
        </p:txBody>
      </p:sp>
      <p:sp>
        <p:nvSpPr>
          <p:cNvPr id="12" name="Rechteck 11"/>
          <p:cNvSpPr/>
          <p:nvPr/>
        </p:nvSpPr>
        <p:spPr>
          <a:xfrm>
            <a:off x="288050" y="6210300"/>
            <a:ext cx="2963150" cy="495300"/>
          </a:xfrm>
          <a:prstGeom prst="rect">
            <a:avLst/>
          </a:prstGeom>
          <a:solidFill>
            <a:srgbClr val="00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549" y="216000"/>
            <a:ext cx="5348793" cy="1241460"/>
          </a:xfrm>
        </p:spPr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ChIP-seq on large </a:t>
            </a:r>
            <a:br>
              <a:rPr lang="de-DE" dirty="0" smtClean="0"/>
            </a:b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primary</a:t>
            </a:r>
            <a:r>
              <a:rPr lang="de-DE" dirty="0" smtClean="0"/>
              <a:t>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351550" y="2231485"/>
            <a:ext cx="8282386" cy="1846659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Required material</a:t>
            </a:r>
            <a:r>
              <a:rPr lang="en-US" sz="24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: Standard approaches recommend 1-10 Mio+ cells per immunoprecipitation</a:t>
            </a:r>
          </a:p>
          <a:p>
            <a:pPr>
              <a:buClr>
                <a:schemeClr val="tx2"/>
              </a:buClr>
              <a:tabLst>
                <a:tab pos="271463" algn="l"/>
              </a:tabLst>
            </a:pPr>
            <a:endParaRPr lang="en-US" sz="24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pPr marL="342900" indent="-342900"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ChIP-seq is </a:t>
            </a:r>
            <a:r>
              <a:rPr lang="en-US" sz="2400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laborious and takes time </a:t>
            </a:r>
            <a:r>
              <a:rPr lang="en-US" sz="24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(3 days ChIP, 1-2 days library preparation)</a:t>
            </a:r>
          </a:p>
        </p:txBody>
      </p:sp>
    </p:spTree>
    <p:extLst>
      <p:ext uri="{BB962C8B-B14F-4D97-AF65-F5344CB8AC3E}">
        <p14:creationId xmlns:p14="http://schemas.microsoft.com/office/powerpoint/2010/main" val="125427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1549" y="216000"/>
            <a:ext cx="5348793" cy="124146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ChIP-seq on large </a:t>
            </a:r>
            <a:br>
              <a:rPr lang="de-DE" dirty="0"/>
            </a:b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primary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550" y="2231485"/>
            <a:ext cx="8282386" cy="1846659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Franklin Gothic Book"/>
                <a:cs typeface="Franklin Gothic Book"/>
              </a:rPr>
              <a:t>Required material: Standard approaches recommend 1-10 Mio+ cells per immunoprecipitation</a:t>
            </a:r>
          </a:p>
          <a:p>
            <a:pPr>
              <a:buClr>
                <a:schemeClr val="tx2"/>
              </a:buClr>
              <a:tabLst>
                <a:tab pos="271463" algn="l"/>
              </a:tabLst>
            </a:pPr>
            <a:endParaRPr lang="en-US" sz="2400" dirty="0">
              <a:solidFill>
                <a:srgbClr val="000000"/>
              </a:solidFill>
              <a:latin typeface="Franklin Gothic Book"/>
              <a:cs typeface="Franklin Gothic Book"/>
            </a:endParaRPr>
          </a:p>
          <a:p>
            <a:pPr marL="342900" indent="-342900"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ChIP-seq is </a:t>
            </a:r>
            <a:r>
              <a:rPr lang="en-US" sz="2400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laborious and takes time </a:t>
            </a:r>
            <a:r>
              <a:rPr lang="en-US" sz="24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(3 days ChIP, 1-2 days library preparation)</a:t>
            </a:r>
          </a:p>
        </p:txBody>
      </p:sp>
    </p:spTree>
    <p:extLst>
      <p:ext uri="{BB962C8B-B14F-4D97-AF65-F5344CB8AC3E}">
        <p14:creationId xmlns:p14="http://schemas.microsoft.com/office/powerpoint/2010/main" val="176129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1549" y="4228400"/>
            <a:ext cx="4580378" cy="1993712"/>
          </a:xfrm>
        </p:spPr>
        <p:txBody>
          <a:bodyPr/>
          <a:lstStyle/>
          <a:p>
            <a:r>
              <a:rPr lang="en-US" sz="2000" dirty="0" smtClean="0"/>
              <a:t>50% less hands-on-time</a:t>
            </a:r>
          </a:p>
          <a:p>
            <a:r>
              <a:rPr lang="en-US" sz="2000" dirty="0" smtClean="0"/>
              <a:t>Higher throughput (in theory 96 IPs)</a:t>
            </a:r>
          </a:p>
          <a:p>
            <a:r>
              <a:rPr lang="en-US" sz="2000" dirty="0" smtClean="0"/>
              <a:t>50% reduction in library cost</a:t>
            </a:r>
          </a:p>
          <a:p>
            <a:r>
              <a:rPr lang="en-US" sz="2000" dirty="0" smtClean="0">
                <a:sym typeface="Wingdings"/>
              </a:rPr>
              <a:t> First library run with 32 samples successful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0838" y="1115698"/>
            <a:ext cx="4581089" cy="2930799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Chromatin </a:t>
            </a:r>
            <a:r>
              <a:rPr lang="en-US" sz="1800" dirty="0" smtClean="0">
                <a:solidFill>
                  <a:srgbClr val="000000"/>
                </a:solidFill>
              </a:rPr>
              <a:t>preparation </a:t>
            </a:r>
            <a:r>
              <a:rPr lang="en-US" sz="1800" dirty="0">
                <a:solidFill>
                  <a:srgbClr val="000000"/>
                </a:solidFill>
              </a:rPr>
              <a:t>(1/2 day)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>
                <a:solidFill>
                  <a:srgbClr val="26CD45"/>
                </a:solidFill>
              </a:rPr>
              <a:t>Immunoprecipitation, washing of the IP, elution and </a:t>
            </a:r>
            <a:r>
              <a:rPr lang="en-US" sz="1800" dirty="0" smtClean="0">
                <a:solidFill>
                  <a:srgbClr val="26CD45"/>
                </a:solidFill>
              </a:rPr>
              <a:t>DNA purification (1,5 </a:t>
            </a:r>
            <a:r>
              <a:rPr lang="en-US" sz="1800" dirty="0">
                <a:solidFill>
                  <a:srgbClr val="26CD45"/>
                </a:solidFill>
              </a:rPr>
              <a:t>days)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Quality control off-deck (</a:t>
            </a:r>
            <a:r>
              <a:rPr lang="en-US" sz="1800" dirty="0" err="1">
                <a:solidFill>
                  <a:srgbClr val="000000"/>
                </a:solidFill>
              </a:rPr>
              <a:t>qPCR</a:t>
            </a:r>
            <a:r>
              <a:rPr lang="en-US" sz="1800" dirty="0">
                <a:solidFill>
                  <a:srgbClr val="000000"/>
                </a:solidFill>
              </a:rPr>
              <a:t>) </a:t>
            </a:r>
            <a:r>
              <a:rPr lang="en-US" sz="1800" dirty="0" smtClean="0">
                <a:solidFill>
                  <a:srgbClr val="000000"/>
                </a:solidFill>
              </a:rPr>
              <a:t>(1.5 hours)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>
                <a:solidFill>
                  <a:srgbClr val="26CD45"/>
                </a:solidFill>
              </a:rPr>
              <a:t>Library </a:t>
            </a:r>
            <a:r>
              <a:rPr lang="en-US" sz="1800" dirty="0" smtClean="0">
                <a:solidFill>
                  <a:srgbClr val="26CD45"/>
                </a:solidFill>
              </a:rPr>
              <a:t>preparation </a:t>
            </a:r>
            <a:r>
              <a:rPr lang="en-US" sz="1800" dirty="0">
                <a:solidFill>
                  <a:srgbClr val="26CD45"/>
                </a:solidFill>
              </a:rPr>
              <a:t>(1 day)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 smtClean="0">
                <a:solidFill>
                  <a:srgbClr val="000000"/>
                </a:solidFill>
              </a:rPr>
              <a:t>Enrichment PCR (2-3 hours)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 smtClean="0">
                <a:solidFill>
                  <a:srgbClr val="26CD45"/>
                </a:solidFill>
              </a:rPr>
              <a:t>Purification (2-3 hours)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buFont typeface="Arial"/>
              <a:buChar char="•"/>
              <a:tabLst>
                <a:tab pos="271463" algn="l"/>
              </a:tabLst>
            </a:pPr>
            <a:r>
              <a:rPr lang="en-US" sz="1800" dirty="0" smtClean="0"/>
              <a:t>Quality control of the libraries (1 day)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Automatition</a:t>
            </a:r>
            <a:r>
              <a:rPr lang="en-US" dirty="0" smtClean="0"/>
              <a:t> of ChIP-seq</a:t>
            </a:r>
            <a:endParaRPr lang="en-US" dirty="0"/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985" y="1115697"/>
            <a:ext cx="2123232" cy="1798627"/>
          </a:xfrm>
          <a:prstGeom prst="rect">
            <a:avLst/>
          </a:prstGeom>
        </p:spPr>
      </p:pic>
      <p:pic>
        <p:nvPicPr>
          <p:cNvPr id="8" name="Picture 7" descr="44-134639Zeph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87" y="1028653"/>
            <a:ext cx="1885671" cy="1885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93403" y="6494048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1ACC6"/>
                </a:solidFill>
                <a:latin typeface="Franklin Gothic Book"/>
                <a:cs typeface="Franklin Gothic Book"/>
              </a:rPr>
              <a:t>Thomas </a:t>
            </a:r>
            <a:r>
              <a:rPr lang="en-US" sz="1400" dirty="0" err="1" smtClean="0">
                <a:solidFill>
                  <a:srgbClr val="01ACC6"/>
                </a:solidFill>
                <a:latin typeface="Franklin Gothic Book"/>
                <a:cs typeface="Franklin Gothic Book"/>
              </a:rPr>
              <a:t>Penz</a:t>
            </a:r>
            <a:r>
              <a:rPr lang="en-US" sz="1400" dirty="0" smtClean="0">
                <a:solidFill>
                  <a:srgbClr val="01ACC6"/>
                </a:solidFill>
                <a:latin typeface="Franklin Gothic Book"/>
                <a:cs typeface="Franklin Gothic Book"/>
              </a:rPr>
              <a:t>, </a:t>
            </a:r>
            <a:r>
              <a:rPr lang="en-US" sz="1400" dirty="0">
                <a:solidFill>
                  <a:srgbClr val="01ACC6"/>
                </a:solidFill>
                <a:latin typeface="Franklin Gothic Book"/>
                <a:cs typeface="Franklin Gothic Book"/>
              </a:rPr>
              <a:t>Perkin Elmer</a:t>
            </a:r>
          </a:p>
        </p:txBody>
      </p:sp>
      <p:pic>
        <p:nvPicPr>
          <p:cNvPr id="3" name="Picture 2" descr="Bildschirmfoto 2014-09-11 um 09.50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63" y="4046498"/>
            <a:ext cx="1838669" cy="1193179"/>
          </a:xfrm>
          <a:prstGeom prst="rect">
            <a:avLst/>
          </a:prstGeom>
        </p:spPr>
      </p:pic>
      <p:pic>
        <p:nvPicPr>
          <p:cNvPr id="4" name="Picture 3" descr="Bildschirmfoto 2014-09-11 um 09.49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32" y="4046497"/>
            <a:ext cx="2066238" cy="1193179"/>
          </a:xfrm>
          <a:prstGeom prst="rect">
            <a:avLst/>
          </a:prstGeom>
        </p:spPr>
      </p:pic>
      <p:pic>
        <p:nvPicPr>
          <p:cNvPr id="9" name="Picture 8" descr="Bildschirmfoto 2014-09-11 um 09.49.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97" y="5316595"/>
            <a:ext cx="1838669" cy="10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8550" y="351575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0768" y="3571579"/>
            <a:ext cx="1246736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many samples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31451" y="3489236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26679" y="3569715"/>
            <a:ext cx="145702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low cell numbers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298376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55" grpId="0"/>
      <p:bldP spid="55" grpId="1"/>
      <p:bldP spid="7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8550" y="351575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0768" y="3571579"/>
            <a:ext cx="1246736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many samples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34216" y="3941419"/>
            <a:ext cx="8245643" cy="250278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0" y="993151"/>
            <a:ext cx="4941390" cy="302060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6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3478" y="216000"/>
            <a:ext cx="5230100" cy="563562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ssay </a:t>
            </a:r>
            <a:r>
              <a:rPr lang="en-US" dirty="0"/>
              <a:t>for transposase-accessible chromatin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sequencing (ATAC-seq) with 50.000 cells</a:t>
            </a:r>
            <a:endParaRPr lang="de-DE" dirty="0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1301135" y="6459348"/>
            <a:ext cx="4765589" cy="281781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400" dirty="0" err="1" smtClean="0">
                <a:latin typeface="Franklin Gothic Book"/>
                <a:cs typeface="Franklin Gothic Book"/>
              </a:rPr>
              <a:t>Buenrostro</a:t>
            </a:r>
            <a:r>
              <a:rPr lang="en-US" sz="1400" dirty="0" smtClean="0">
                <a:latin typeface="Franklin Gothic Book"/>
                <a:cs typeface="Franklin Gothic Book"/>
              </a:rPr>
              <a:t> et al. 2013 Nat. Methods</a:t>
            </a:r>
            <a:endParaRPr lang="en-US" sz="105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53112" y="4143864"/>
            <a:ext cx="710545" cy="710545"/>
            <a:chOff x="448350" y="2438072"/>
            <a:chExt cx="710545" cy="710545"/>
          </a:xfrm>
        </p:grpSpPr>
        <p:sp>
          <p:nvSpPr>
            <p:cNvPr id="12" name="Oval 11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09161" y="4183216"/>
            <a:ext cx="710545" cy="710545"/>
            <a:chOff x="448350" y="2438072"/>
            <a:chExt cx="710545" cy="710545"/>
          </a:xfrm>
        </p:grpSpPr>
        <p:sp>
          <p:nvSpPr>
            <p:cNvPr id="20" name="Oval 19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48948" y="4237907"/>
            <a:ext cx="710545" cy="710545"/>
            <a:chOff x="448350" y="2438072"/>
            <a:chExt cx="710545" cy="710545"/>
          </a:xfrm>
        </p:grpSpPr>
        <p:sp>
          <p:nvSpPr>
            <p:cNvPr id="32" name="Oval 31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816128" y="4289035"/>
            <a:ext cx="710545" cy="710545"/>
            <a:chOff x="448350" y="2438072"/>
            <a:chExt cx="710545" cy="710545"/>
          </a:xfrm>
        </p:grpSpPr>
        <p:sp>
          <p:nvSpPr>
            <p:cNvPr id="38" name="Oval 37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>
            <a:stCxn id="38" idx="5"/>
          </p:cNvCxnSpPr>
          <p:nvPr/>
        </p:nvCxnSpPr>
        <p:spPr>
          <a:xfrm flipV="1">
            <a:off x="3422616" y="4895079"/>
            <a:ext cx="2415402" cy="44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813249" y="4300178"/>
            <a:ext cx="769042" cy="710545"/>
            <a:chOff x="1045902" y="2477424"/>
            <a:chExt cx="769042" cy="710545"/>
          </a:xfrm>
        </p:grpSpPr>
        <p:grpSp>
          <p:nvGrpSpPr>
            <p:cNvPr id="44" name="Group 43"/>
            <p:cNvGrpSpPr/>
            <p:nvPr/>
          </p:nvGrpSpPr>
          <p:grpSpPr>
            <a:xfrm>
              <a:off x="1104399" y="2477424"/>
              <a:ext cx="710545" cy="710545"/>
              <a:chOff x="448350" y="2438072"/>
              <a:chExt cx="710545" cy="71054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1045902" y="3001967"/>
              <a:ext cx="119418" cy="81501"/>
            </a:xfrm>
            <a:custGeom>
              <a:avLst/>
              <a:gdLst>
                <a:gd name="connsiteX0" fmla="*/ 0 w 119418"/>
                <a:gd name="connsiteY0" fmla="*/ 81501 h 81501"/>
                <a:gd name="connsiteX1" fmla="*/ 108665 w 119418"/>
                <a:gd name="connsiteY1" fmla="*/ 40751 h 81501"/>
                <a:gd name="connsiteX2" fmla="*/ 115456 w 119418"/>
                <a:gd name="connsiteY2" fmla="*/ 0 h 8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418" h="81501">
                  <a:moveTo>
                    <a:pt x="0" y="81501"/>
                  </a:moveTo>
                  <a:cubicBezTo>
                    <a:pt x="44711" y="67917"/>
                    <a:pt x="89422" y="54334"/>
                    <a:pt x="108665" y="40751"/>
                  </a:cubicBezTo>
                  <a:cubicBezTo>
                    <a:pt x="127908" y="27167"/>
                    <a:pt x="115456" y="0"/>
                    <a:pt x="115456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994285" y="4312286"/>
            <a:ext cx="710545" cy="710545"/>
            <a:chOff x="448350" y="2438072"/>
            <a:chExt cx="710545" cy="710545"/>
          </a:xfrm>
        </p:grpSpPr>
        <p:sp>
          <p:nvSpPr>
            <p:cNvPr id="50" name="Oval 49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V="1">
            <a:off x="6419076" y="4948452"/>
            <a:ext cx="687952" cy="13977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313455" y="1977843"/>
            <a:ext cx="1579310" cy="15793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465855" y="2130243"/>
            <a:ext cx="1008743" cy="10087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1631271" y="2280265"/>
            <a:ext cx="675458" cy="636188"/>
          </a:xfrm>
          <a:custGeom>
            <a:avLst/>
            <a:gdLst>
              <a:gd name="connsiteX0" fmla="*/ 276315 w 675458"/>
              <a:gd name="connsiteY0" fmla="*/ 454760 h 636188"/>
              <a:gd name="connsiteX1" fmla="*/ 294458 w 675458"/>
              <a:gd name="connsiteY1" fmla="*/ 200760 h 636188"/>
              <a:gd name="connsiteX2" fmla="*/ 348886 w 675458"/>
              <a:gd name="connsiteY2" fmla="*/ 218902 h 636188"/>
              <a:gd name="connsiteX3" fmla="*/ 367029 w 675458"/>
              <a:gd name="connsiteY3" fmla="*/ 436617 h 636188"/>
              <a:gd name="connsiteX4" fmla="*/ 512172 w 675458"/>
              <a:gd name="connsiteY4" fmla="*/ 418474 h 636188"/>
              <a:gd name="connsiteX5" fmla="*/ 494029 w 675458"/>
              <a:gd name="connsiteY5" fmla="*/ 309617 h 636188"/>
              <a:gd name="connsiteX6" fmla="*/ 512172 w 675458"/>
              <a:gd name="connsiteY6" fmla="*/ 164474 h 636188"/>
              <a:gd name="connsiteX7" fmla="*/ 566601 w 675458"/>
              <a:gd name="connsiteY7" fmla="*/ 200760 h 636188"/>
              <a:gd name="connsiteX8" fmla="*/ 584744 w 675458"/>
              <a:gd name="connsiteY8" fmla="*/ 255188 h 636188"/>
              <a:gd name="connsiteX9" fmla="*/ 512172 w 675458"/>
              <a:gd name="connsiteY9" fmla="*/ 581760 h 636188"/>
              <a:gd name="connsiteX10" fmla="*/ 276315 w 675458"/>
              <a:gd name="connsiteY10" fmla="*/ 563617 h 636188"/>
              <a:gd name="connsiteX11" fmla="*/ 240029 w 675458"/>
              <a:gd name="connsiteY11" fmla="*/ 491045 h 636188"/>
              <a:gd name="connsiteX12" fmla="*/ 221886 w 675458"/>
              <a:gd name="connsiteY12" fmla="*/ 237045 h 636188"/>
              <a:gd name="connsiteX13" fmla="*/ 185601 w 675458"/>
              <a:gd name="connsiteY13" fmla="*/ 128188 h 636188"/>
              <a:gd name="connsiteX14" fmla="*/ 131172 w 675458"/>
              <a:gd name="connsiteY14" fmla="*/ 110045 h 636188"/>
              <a:gd name="connsiteX15" fmla="*/ 40458 w 675458"/>
              <a:gd name="connsiteY15" fmla="*/ 146331 h 636188"/>
              <a:gd name="connsiteX16" fmla="*/ 40458 w 675458"/>
              <a:gd name="connsiteY16" fmla="*/ 418474 h 636188"/>
              <a:gd name="connsiteX17" fmla="*/ 94886 w 675458"/>
              <a:gd name="connsiteY17" fmla="*/ 382188 h 636188"/>
              <a:gd name="connsiteX18" fmla="*/ 113029 w 675458"/>
              <a:gd name="connsiteY18" fmla="*/ 327760 h 636188"/>
              <a:gd name="connsiteX19" fmla="*/ 149315 w 675458"/>
              <a:gd name="connsiteY19" fmla="*/ 273331 h 636188"/>
              <a:gd name="connsiteX20" fmla="*/ 221886 w 675458"/>
              <a:gd name="connsiteY20" fmla="*/ 91902 h 636188"/>
              <a:gd name="connsiteX21" fmla="*/ 276315 w 675458"/>
              <a:gd name="connsiteY21" fmla="*/ 37474 h 636188"/>
              <a:gd name="connsiteX22" fmla="*/ 385172 w 675458"/>
              <a:gd name="connsiteY22" fmla="*/ 1188 h 636188"/>
              <a:gd name="connsiteX23" fmla="*/ 657315 w 675458"/>
              <a:gd name="connsiteY23" fmla="*/ 55617 h 636188"/>
              <a:gd name="connsiteX24" fmla="*/ 675458 w 675458"/>
              <a:gd name="connsiteY24" fmla="*/ 128188 h 636188"/>
              <a:gd name="connsiteX25" fmla="*/ 657315 w 675458"/>
              <a:gd name="connsiteY25" fmla="*/ 418474 h 636188"/>
              <a:gd name="connsiteX26" fmla="*/ 602886 w 675458"/>
              <a:gd name="connsiteY26" fmla="*/ 491045 h 636188"/>
              <a:gd name="connsiteX27" fmla="*/ 548458 w 675458"/>
              <a:gd name="connsiteY27" fmla="*/ 545474 h 636188"/>
              <a:gd name="connsiteX28" fmla="*/ 421458 w 675458"/>
              <a:gd name="connsiteY28" fmla="*/ 618045 h 636188"/>
              <a:gd name="connsiteX29" fmla="*/ 367029 w 675458"/>
              <a:gd name="connsiteY29" fmla="*/ 636188 h 636188"/>
              <a:gd name="connsiteX30" fmla="*/ 149315 w 675458"/>
              <a:gd name="connsiteY30" fmla="*/ 545474 h 636188"/>
              <a:gd name="connsiteX31" fmla="*/ 131172 w 675458"/>
              <a:gd name="connsiteY31" fmla="*/ 472902 h 636188"/>
              <a:gd name="connsiteX32" fmla="*/ 113029 w 675458"/>
              <a:gd name="connsiteY32" fmla="*/ 309617 h 636188"/>
              <a:gd name="connsiteX33" fmla="*/ 94886 w 675458"/>
              <a:gd name="connsiteY33" fmla="*/ 200760 h 636188"/>
              <a:gd name="connsiteX34" fmla="*/ 113029 w 675458"/>
              <a:gd name="connsiteY34" fmla="*/ 55617 h 636188"/>
              <a:gd name="connsiteX35" fmla="*/ 240029 w 675458"/>
              <a:gd name="connsiteY35" fmla="*/ 73760 h 636188"/>
              <a:gd name="connsiteX36" fmla="*/ 330744 w 675458"/>
              <a:gd name="connsiteY36" fmla="*/ 164474 h 636188"/>
              <a:gd name="connsiteX37" fmla="*/ 512172 w 675458"/>
              <a:gd name="connsiteY37" fmla="*/ 255188 h 636188"/>
              <a:gd name="connsiteX38" fmla="*/ 584744 w 675458"/>
              <a:gd name="connsiteY38" fmla="*/ 73760 h 636188"/>
              <a:gd name="connsiteX39" fmla="*/ 439601 w 675458"/>
              <a:gd name="connsiteY39" fmla="*/ 91902 h 636188"/>
              <a:gd name="connsiteX40" fmla="*/ 330744 w 675458"/>
              <a:gd name="connsiteY40" fmla="*/ 255188 h 636188"/>
              <a:gd name="connsiteX41" fmla="*/ 294458 w 675458"/>
              <a:gd name="connsiteY41" fmla="*/ 309617 h 636188"/>
              <a:gd name="connsiteX42" fmla="*/ 185601 w 675458"/>
              <a:gd name="connsiteY42" fmla="*/ 382188 h 636188"/>
              <a:gd name="connsiteX43" fmla="*/ 131172 w 675458"/>
              <a:gd name="connsiteY43" fmla="*/ 418474 h 636188"/>
              <a:gd name="connsiteX44" fmla="*/ 113029 w 675458"/>
              <a:gd name="connsiteY44" fmla="*/ 491045 h 63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75458" h="636188">
                <a:moveTo>
                  <a:pt x="276315" y="454760"/>
                </a:moveTo>
                <a:cubicBezTo>
                  <a:pt x="282363" y="370093"/>
                  <a:pt x="269496" y="281889"/>
                  <a:pt x="294458" y="200760"/>
                </a:cubicBezTo>
                <a:cubicBezTo>
                  <a:pt x="300082" y="182482"/>
                  <a:pt x="343262" y="200624"/>
                  <a:pt x="348886" y="218902"/>
                </a:cubicBezTo>
                <a:cubicBezTo>
                  <a:pt x="370302" y="288505"/>
                  <a:pt x="360981" y="364045"/>
                  <a:pt x="367029" y="436617"/>
                </a:cubicBezTo>
                <a:cubicBezTo>
                  <a:pt x="415410" y="430569"/>
                  <a:pt x="477695" y="452951"/>
                  <a:pt x="512172" y="418474"/>
                </a:cubicBezTo>
                <a:cubicBezTo>
                  <a:pt x="538184" y="392462"/>
                  <a:pt x="494029" y="346403"/>
                  <a:pt x="494029" y="309617"/>
                </a:cubicBezTo>
                <a:cubicBezTo>
                  <a:pt x="494029" y="260859"/>
                  <a:pt x="506124" y="212855"/>
                  <a:pt x="512172" y="164474"/>
                </a:cubicBezTo>
                <a:cubicBezTo>
                  <a:pt x="530315" y="176569"/>
                  <a:pt x="552979" y="183733"/>
                  <a:pt x="566601" y="200760"/>
                </a:cubicBezTo>
                <a:cubicBezTo>
                  <a:pt x="578548" y="215693"/>
                  <a:pt x="584744" y="236064"/>
                  <a:pt x="584744" y="255188"/>
                </a:cubicBezTo>
                <a:cubicBezTo>
                  <a:pt x="584744" y="576286"/>
                  <a:pt x="660726" y="532242"/>
                  <a:pt x="512172" y="581760"/>
                </a:cubicBezTo>
                <a:cubicBezTo>
                  <a:pt x="433553" y="575712"/>
                  <a:pt x="351120" y="588552"/>
                  <a:pt x="276315" y="563617"/>
                </a:cubicBezTo>
                <a:cubicBezTo>
                  <a:pt x="250657" y="555064"/>
                  <a:pt x="244475" y="517723"/>
                  <a:pt x="240029" y="491045"/>
                </a:cubicBezTo>
                <a:cubicBezTo>
                  <a:pt x="226074" y="407318"/>
                  <a:pt x="234477" y="320988"/>
                  <a:pt x="221886" y="237045"/>
                </a:cubicBezTo>
                <a:cubicBezTo>
                  <a:pt x="216212" y="199220"/>
                  <a:pt x="221887" y="140283"/>
                  <a:pt x="185601" y="128188"/>
                </a:cubicBezTo>
                <a:lnTo>
                  <a:pt x="131172" y="110045"/>
                </a:lnTo>
                <a:cubicBezTo>
                  <a:pt x="100934" y="122140"/>
                  <a:pt x="66959" y="127402"/>
                  <a:pt x="40458" y="146331"/>
                </a:cubicBezTo>
                <a:cubicBezTo>
                  <a:pt x="-45661" y="207845"/>
                  <a:pt x="31028" y="361894"/>
                  <a:pt x="40458" y="418474"/>
                </a:cubicBezTo>
                <a:cubicBezTo>
                  <a:pt x="58601" y="406379"/>
                  <a:pt x="81265" y="399215"/>
                  <a:pt x="94886" y="382188"/>
                </a:cubicBezTo>
                <a:cubicBezTo>
                  <a:pt x="106833" y="367255"/>
                  <a:pt x="104476" y="344865"/>
                  <a:pt x="113029" y="327760"/>
                </a:cubicBezTo>
                <a:cubicBezTo>
                  <a:pt x="122781" y="308257"/>
                  <a:pt x="140459" y="293257"/>
                  <a:pt x="149315" y="273331"/>
                </a:cubicBezTo>
                <a:cubicBezTo>
                  <a:pt x="180414" y="203358"/>
                  <a:pt x="178211" y="153047"/>
                  <a:pt x="221886" y="91902"/>
                </a:cubicBezTo>
                <a:cubicBezTo>
                  <a:pt x="236799" y="71023"/>
                  <a:pt x="253886" y="49935"/>
                  <a:pt x="276315" y="37474"/>
                </a:cubicBezTo>
                <a:cubicBezTo>
                  <a:pt x="309750" y="18899"/>
                  <a:pt x="385172" y="1188"/>
                  <a:pt x="385172" y="1188"/>
                </a:cubicBezTo>
                <a:cubicBezTo>
                  <a:pt x="398654" y="2312"/>
                  <a:pt x="609953" y="-15426"/>
                  <a:pt x="657315" y="55617"/>
                </a:cubicBezTo>
                <a:cubicBezTo>
                  <a:pt x="671146" y="76364"/>
                  <a:pt x="669410" y="103998"/>
                  <a:pt x="675458" y="128188"/>
                </a:cubicBezTo>
                <a:cubicBezTo>
                  <a:pt x="669410" y="224950"/>
                  <a:pt x="676329" y="323406"/>
                  <a:pt x="657315" y="418474"/>
                </a:cubicBezTo>
                <a:cubicBezTo>
                  <a:pt x="651385" y="448125"/>
                  <a:pt x="622565" y="468087"/>
                  <a:pt x="602886" y="491045"/>
                </a:cubicBezTo>
                <a:cubicBezTo>
                  <a:pt x="586188" y="510526"/>
                  <a:pt x="568169" y="529048"/>
                  <a:pt x="548458" y="545474"/>
                </a:cubicBezTo>
                <a:cubicBezTo>
                  <a:pt x="516303" y="572270"/>
                  <a:pt x="457993" y="602387"/>
                  <a:pt x="421458" y="618045"/>
                </a:cubicBezTo>
                <a:cubicBezTo>
                  <a:pt x="403880" y="625578"/>
                  <a:pt x="385172" y="630140"/>
                  <a:pt x="367029" y="636188"/>
                </a:cubicBezTo>
                <a:cubicBezTo>
                  <a:pt x="169701" y="600310"/>
                  <a:pt x="182884" y="662963"/>
                  <a:pt x="149315" y="545474"/>
                </a:cubicBezTo>
                <a:cubicBezTo>
                  <a:pt x="142465" y="521498"/>
                  <a:pt x="137220" y="497093"/>
                  <a:pt x="131172" y="472902"/>
                </a:cubicBezTo>
                <a:cubicBezTo>
                  <a:pt x="125124" y="418474"/>
                  <a:pt x="120267" y="363900"/>
                  <a:pt x="113029" y="309617"/>
                </a:cubicBezTo>
                <a:cubicBezTo>
                  <a:pt x="108167" y="273154"/>
                  <a:pt x="94886" y="237546"/>
                  <a:pt x="94886" y="200760"/>
                </a:cubicBezTo>
                <a:cubicBezTo>
                  <a:pt x="94886" y="152002"/>
                  <a:pt x="106981" y="103998"/>
                  <a:pt x="113029" y="55617"/>
                </a:cubicBezTo>
                <a:cubicBezTo>
                  <a:pt x="155362" y="61665"/>
                  <a:pt x="199069" y="61472"/>
                  <a:pt x="240029" y="73760"/>
                </a:cubicBezTo>
                <a:cubicBezTo>
                  <a:pt x="318913" y="97425"/>
                  <a:pt x="276051" y="116618"/>
                  <a:pt x="330744" y="164474"/>
                </a:cubicBezTo>
                <a:cubicBezTo>
                  <a:pt x="417146" y="240076"/>
                  <a:pt x="421995" y="232643"/>
                  <a:pt x="512172" y="255188"/>
                </a:cubicBezTo>
                <a:cubicBezTo>
                  <a:pt x="566203" y="244382"/>
                  <a:pt x="766802" y="235591"/>
                  <a:pt x="584744" y="73760"/>
                </a:cubicBezTo>
                <a:cubicBezTo>
                  <a:pt x="548302" y="41367"/>
                  <a:pt x="487982" y="85855"/>
                  <a:pt x="439601" y="91902"/>
                </a:cubicBezTo>
                <a:lnTo>
                  <a:pt x="330744" y="255188"/>
                </a:lnTo>
                <a:cubicBezTo>
                  <a:pt x="318649" y="273331"/>
                  <a:pt x="312601" y="297522"/>
                  <a:pt x="294458" y="309617"/>
                </a:cubicBezTo>
                <a:lnTo>
                  <a:pt x="185601" y="382188"/>
                </a:lnTo>
                <a:lnTo>
                  <a:pt x="131172" y="418474"/>
                </a:lnTo>
                <a:cubicBezTo>
                  <a:pt x="111117" y="478639"/>
                  <a:pt x="113029" y="453778"/>
                  <a:pt x="113029" y="491045"/>
                </a:cubicBezTo>
              </a:path>
            </a:pathLst>
          </a:cu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>
            <a:off x="1796617" y="2314581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173035" y="2667139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025217" y="2598359"/>
            <a:ext cx="152400" cy="13137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1878122" y="2663340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1949017" y="2238210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1721239" y="2533378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012389" y="2397374"/>
            <a:ext cx="453004" cy="533711"/>
            <a:chOff x="2210493" y="1581231"/>
            <a:chExt cx="453004" cy="533711"/>
          </a:xfrm>
        </p:grpSpPr>
        <p:sp>
          <p:nvSpPr>
            <p:cNvPr id="65" name="Oval 64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399266" y="2397374"/>
            <a:ext cx="394615" cy="533711"/>
            <a:chOff x="2597370" y="1581231"/>
            <a:chExt cx="394615" cy="533711"/>
          </a:xfrm>
        </p:grpSpPr>
        <p:sp>
          <p:nvSpPr>
            <p:cNvPr id="69" name="Oval 68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704830" y="4297858"/>
            <a:ext cx="710545" cy="710545"/>
            <a:chOff x="448350" y="2438072"/>
            <a:chExt cx="710545" cy="710545"/>
          </a:xfrm>
        </p:grpSpPr>
        <p:sp>
          <p:nvSpPr>
            <p:cNvPr id="73" name="Oval 72"/>
            <p:cNvSpPr/>
            <p:nvPr/>
          </p:nvSpPr>
          <p:spPr>
            <a:xfrm>
              <a:off x="448350" y="2438072"/>
              <a:ext cx="710545" cy="7105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97840" y="2489200"/>
              <a:ext cx="497840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50240" y="2630457"/>
              <a:ext cx="508655" cy="518160"/>
            </a:xfrm>
            <a:custGeom>
              <a:avLst/>
              <a:gdLst>
                <a:gd name="connsiteX0" fmla="*/ 0 w 497840"/>
                <a:gd name="connsiteY0" fmla="*/ 518160 h 518160"/>
                <a:gd name="connsiteX1" fmla="*/ 30480 w 497840"/>
                <a:gd name="connsiteY1" fmla="*/ 457200 h 518160"/>
                <a:gd name="connsiteX2" fmla="*/ 40640 w 497840"/>
                <a:gd name="connsiteY2" fmla="*/ 426720 h 518160"/>
                <a:gd name="connsiteX3" fmla="*/ 91440 w 497840"/>
                <a:gd name="connsiteY3" fmla="*/ 365760 h 518160"/>
                <a:gd name="connsiteX4" fmla="*/ 111760 w 497840"/>
                <a:gd name="connsiteY4" fmla="*/ 325120 h 518160"/>
                <a:gd name="connsiteX5" fmla="*/ 132080 w 497840"/>
                <a:gd name="connsiteY5" fmla="*/ 294640 h 518160"/>
                <a:gd name="connsiteX6" fmla="*/ 152400 w 497840"/>
                <a:gd name="connsiteY6" fmla="*/ 254000 h 518160"/>
                <a:gd name="connsiteX7" fmla="*/ 213360 w 497840"/>
                <a:gd name="connsiteY7" fmla="*/ 193040 h 518160"/>
                <a:gd name="connsiteX8" fmla="*/ 243840 w 497840"/>
                <a:gd name="connsiteY8" fmla="*/ 162560 h 518160"/>
                <a:gd name="connsiteX9" fmla="*/ 304800 w 497840"/>
                <a:gd name="connsiteY9" fmla="*/ 121920 h 518160"/>
                <a:gd name="connsiteX10" fmla="*/ 365760 w 497840"/>
                <a:gd name="connsiteY10" fmla="*/ 71120 h 518160"/>
                <a:gd name="connsiteX11" fmla="*/ 436880 w 497840"/>
                <a:gd name="connsiteY11" fmla="*/ 30480 h 518160"/>
                <a:gd name="connsiteX12" fmla="*/ 467360 w 497840"/>
                <a:gd name="connsiteY12" fmla="*/ 20320 h 518160"/>
                <a:gd name="connsiteX13" fmla="*/ 497840 w 497840"/>
                <a:gd name="connsiteY13" fmla="*/ 0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7840" h="518160">
                  <a:moveTo>
                    <a:pt x="0" y="518160"/>
                  </a:moveTo>
                  <a:cubicBezTo>
                    <a:pt x="10160" y="497840"/>
                    <a:pt x="21253" y="477960"/>
                    <a:pt x="30480" y="457200"/>
                  </a:cubicBezTo>
                  <a:cubicBezTo>
                    <a:pt x="34830" y="447413"/>
                    <a:pt x="34699" y="435631"/>
                    <a:pt x="40640" y="426720"/>
                  </a:cubicBezTo>
                  <a:cubicBezTo>
                    <a:pt x="124694" y="300639"/>
                    <a:pt x="24958" y="482103"/>
                    <a:pt x="91440" y="365760"/>
                  </a:cubicBezTo>
                  <a:cubicBezTo>
                    <a:pt x="98954" y="352610"/>
                    <a:pt x="104246" y="338270"/>
                    <a:pt x="111760" y="325120"/>
                  </a:cubicBezTo>
                  <a:cubicBezTo>
                    <a:pt x="117818" y="314518"/>
                    <a:pt x="126022" y="305242"/>
                    <a:pt x="132080" y="294640"/>
                  </a:cubicBezTo>
                  <a:cubicBezTo>
                    <a:pt x="139594" y="281490"/>
                    <a:pt x="142939" y="265827"/>
                    <a:pt x="152400" y="254000"/>
                  </a:cubicBezTo>
                  <a:cubicBezTo>
                    <a:pt x="170352" y="231560"/>
                    <a:pt x="193040" y="213360"/>
                    <a:pt x="213360" y="193040"/>
                  </a:cubicBezTo>
                  <a:cubicBezTo>
                    <a:pt x="223520" y="182880"/>
                    <a:pt x="231885" y="170530"/>
                    <a:pt x="243840" y="162560"/>
                  </a:cubicBezTo>
                  <a:lnTo>
                    <a:pt x="304800" y="121920"/>
                  </a:lnTo>
                  <a:cubicBezTo>
                    <a:pt x="380476" y="71469"/>
                    <a:pt x="287531" y="136311"/>
                    <a:pt x="365760" y="71120"/>
                  </a:cubicBezTo>
                  <a:cubicBezTo>
                    <a:pt x="383766" y="56115"/>
                    <a:pt x="416421" y="39248"/>
                    <a:pt x="436880" y="30480"/>
                  </a:cubicBezTo>
                  <a:cubicBezTo>
                    <a:pt x="446724" y="26261"/>
                    <a:pt x="457781" y="25109"/>
                    <a:pt x="467360" y="20320"/>
                  </a:cubicBezTo>
                  <a:cubicBezTo>
                    <a:pt x="478282" y="14859"/>
                    <a:pt x="497840" y="0"/>
                    <a:pt x="497840" y="0"/>
                  </a:cubicBezTo>
                </a:path>
              </a:pathLst>
            </a:custGeom>
            <a:ln w="38100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898030" y="1503993"/>
            <a:ext cx="5947795" cy="369332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latin typeface="Sys"/>
                <a:cs typeface="Sys"/>
              </a:rPr>
              <a:t>Isolate nuclei and </a:t>
            </a:r>
            <a:r>
              <a:rPr lang="en-US" sz="2400" dirty="0" err="1" smtClean="0">
                <a:latin typeface="Sys"/>
                <a:cs typeface="Sys"/>
              </a:rPr>
              <a:t>permeabelize</a:t>
            </a:r>
            <a:r>
              <a:rPr lang="en-US" sz="2400" dirty="0" smtClean="0">
                <a:latin typeface="Sys"/>
                <a:cs typeface="Sys"/>
              </a:rPr>
              <a:t> cells</a:t>
            </a:r>
            <a:endParaRPr lang="en-US" sz="2400" dirty="0">
              <a:latin typeface="Sys"/>
              <a:cs typeface="Sy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98031" y="1499546"/>
            <a:ext cx="5165598" cy="738664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latin typeface="Sys"/>
                <a:cs typeface="Sys"/>
              </a:rPr>
              <a:t>Add transposase (NEXTERA kit for library preparation)</a:t>
            </a:r>
            <a:endParaRPr lang="en-US" sz="2400" dirty="0">
              <a:latin typeface="Sys"/>
              <a:cs typeface="Sy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066037" y="2380311"/>
            <a:ext cx="453004" cy="533711"/>
            <a:chOff x="2210493" y="1581231"/>
            <a:chExt cx="453004" cy="533711"/>
          </a:xfrm>
        </p:grpSpPr>
        <p:sp>
          <p:nvSpPr>
            <p:cNvPr id="81" name="Oval 80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6452914" y="2380311"/>
            <a:ext cx="394615" cy="533711"/>
            <a:chOff x="2597370" y="1581231"/>
            <a:chExt cx="394615" cy="533711"/>
          </a:xfrm>
        </p:grpSpPr>
        <p:sp>
          <p:nvSpPr>
            <p:cNvPr id="85" name="Oval 84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7388637" y="2416858"/>
            <a:ext cx="453004" cy="533711"/>
            <a:chOff x="2210493" y="1581231"/>
            <a:chExt cx="453004" cy="533711"/>
          </a:xfrm>
        </p:grpSpPr>
        <p:sp>
          <p:nvSpPr>
            <p:cNvPr id="89" name="Oval 88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775514" y="2416858"/>
            <a:ext cx="394615" cy="533711"/>
            <a:chOff x="2597370" y="1581231"/>
            <a:chExt cx="394615" cy="533711"/>
          </a:xfrm>
        </p:grpSpPr>
        <p:sp>
          <p:nvSpPr>
            <p:cNvPr id="93" name="Oval 92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3083522" y="5426224"/>
            <a:ext cx="5165598" cy="61555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Delivers adapters much easier in “open chromatin” (enhancers, promoters, insulators)</a:t>
            </a:r>
            <a:endParaRPr lang="en-US" sz="2000" dirty="0">
              <a:latin typeface="Sys"/>
              <a:cs typeface="Sys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3789680" y="4928487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526673" y="4847485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3132421" y="4847485"/>
            <a:ext cx="405146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3191491" y="4928487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4746081" y="4934917"/>
            <a:ext cx="50181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873760" y="4857330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000635" y="4924757"/>
            <a:ext cx="739456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740846" y="4837325"/>
            <a:ext cx="853342" cy="5754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391216" y="4837325"/>
            <a:ext cx="405146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5490926" y="4918327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6730556" y="4924757"/>
            <a:ext cx="50181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6858235" y="4847170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898031" y="1499546"/>
            <a:ext cx="5489042" cy="738664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Sys"/>
                <a:cs typeface="Sys"/>
              </a:rPr>
              <a:t>Purify DNA and amplify fragments to enrich for “open chromatin”</a:t>
            </a:r>
            <a:endParaRPr lang="en-US" sz="2400" dirty="0">
              <a:solidFill>
                <a:srgbClr val="000000"/>
              </a:solidFill>
              <a:latin typeface="Sys"/>
              <a:cs typeface="Sys"/>
            </a:endParaRPr>
          </a:p>
        </p:txBody>
      </p:sp>
      <p:sp>
        <p:nvSpPr>
          <p:cNvPr id="98" name="Isosceles Triangle 97"/>
          <p:cNvSpPr/>
          <p:nvPr/>
        </p:nvSpPr>
        <p:spPr>
          <a:xfrm>
            <a:off x="6701798" y="4671318"/>
            <a:ext cx="315235" cy="27175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3992777" y="4599153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>
            <a:off x="4291587" y="4644176"/>
            <a:ext cx="315235" cy="27175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38177 0.17361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86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5.18519E-6 L -0.30347 0.19097 " pathEditMode="relative" ptsTypes="AA">
                                      <p:cBhvr>
                                        <p:cTn id="7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30555 0.32454 " pathEditMode="relative" ptsTypes="AA">
                                      <p:cBhvr>
                                        <p:cTn id="7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222E-6 3.7037E-6 L -0.17344 0.32222 " pathEditMode="relative" ptsTypes="AA">
                                      <p:cBhvr>
                                        <p:cTn id="7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18519E-6 L -0.24444 0.303 " pathEditMode="relative" ptsTypes="AA">
                                      <p:cBhvr>
                                        <p:cTn id="7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14445 0.3194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1597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/>
      <p:bldP spid="76" grpId="1"/>
      <p:bldP spid="78" grpId="0"/>
      <p:bldP spid="78" grpId="1"/>
      <p:bldP spid="97" grpId="0"/>
      <p:bldP spid="97" grpId="1"/>
      <p:bldP spid="117" grpId="0"/>
      <p:bldP spid="98" grpId="0" animBg="1"/>
      <p:bldP spid="98" grpId="1" animBg="1"/>
      <p:bldP spid="99" grpId="0" animBg="1"/>
      <p:bldP spid="99" grpId="1" animBg="1"/>
      <p:bldP spid="114" grpId="0" animBg="1"/>
      <p:bldP spid="1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ATAC-seq on PBMCs</a:t>
            </a:r>
            <a:endParaRPr lang="de-DE" dirty="0"/>
          </a:p>
        </p:txBody>
      </p:sp>
      <p:pic>
        <p:nvPicPr>
          <p:cNvPr id="3" name="Picture 2" descr="Bildschirmfoto 2014-06-02 um 11.41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3" r="14934" b="35148"/>
          <a:stretch/>
        </p:blipFill>
        <p:spPr>
          <a:xfrm>
            <a:off x="1203231" y="997037"/>
            <a:ext cx="3687681" cy="1749924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155079"/>
              </p:ext>
            </p:extLst>
          </p:nvPr>
        </p:nvGraphicFramePr>
        <p:xfrm>
          <a:off x="5147068" y="779562"/>
          <a:ext cx="3643118" cy="2116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81650" y="477707"/>
            <a:ext cx="2863164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ATAC-seq peak distribution</a:t>
            </a:r>
            <a:endParaRPr lang="en-US" sz="2000" dirty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2084" y="4444759"/>
            <a:ext cx="3052730" cy="553998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1800" b="1" i="1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Problem: 50+ % of reads map to mitochondria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344609"/>
              </p:ext>
            </p:extLst>
          </p:nvPr>
        </p:nvGraphicFramePr>
        <p:xfrm>
          <a:off x="351550" y="3452284"/>
          <a:ext cx="4795518" cy="2756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2084" y="5275566"/>
            <a:ext cx="3398102" cy="276999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1800" b="1" i="1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Very variable between cell 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940" y="1351885"/>
            <a:ext cx="1177706" cy="215444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Franklin Gothic Book"/>
                <a:cs typeface="Franklin Gothic Book"/>
              </a:rPr>
              <a:t>ATAC-seq signal</a:t>
            </a:r>
            <a:endParaRPr lang="en-US" sz="1400" dirty="0">
              <a:solidFill>
                <a:schemeClr val="tx1"/>
              </a:solidFill>
              <a:latin typeface="Franklin Gothic Book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2084" y="3737963"/>
            <a:ext cx="3052730" cy="553998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1800" b="1" i="1" dirty="0" smtClean="0">
                <a:solidFill>
                  <a:srgbClr val="FF0000"/>
                </a:solidFill>
                <a:latin typeface="Franklin Gothic Book"/>
                <a:cs typeface="Franklin Gothic Book"/>
              </a:rPr>
              <a:t>ATAC-seq signal corresponds to regulatory elements</a:t>
            </a:r>
          </a:p>
        </p:txBody>
      </p:sp>
    </p:spTree>
    <p:extLst>
      <p:ext uri="{BB962C8B-B14F-4D97-AF65-F5344CB8AC3E}">
        <p14:creationId xmlns:p14="http://schemas.microsoft.com/office/powerpoint/2010/main" val="428982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Graphic spid="7" grpId="0">
        <p:bldAsOne/>
      </p:bldGraphic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8550" y="351575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0768" y="3571579"/>
            <a:ext cx="1246736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many samples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926098" y="3499382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7229" y="3571579"/>
            <a:ext cx="145702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low cell numbers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821363" y="3488576"/>
            <a:ext cx="2248384" cy="45878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6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8550" y="351575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0768" y="3571579"/>
            <a:ext cx="1246736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many samples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926098" y="3499382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7229" y="3571579"/>
            <a:ext cx="145702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low cell numbers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34216" y="845577"/>
            <a:ext cx="8278540" cy="3210659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ym typeface="Wingdings"/>
              </a:rPr>
              <a:t>ChIPmentation</a:t>
            </a:r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1723334" y="1693638"/>
            <a:ext cx="3962799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Fix protein-DNA with formaldehyde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723334" y="1693638"/>
            <a:ext cx="295578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Lyse cells to isolate nuclei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723334" y="1693638"/>
            <a:ext cx="5165598" cy="61555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Wash complexes again to remove unspecific library fragments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723334" y="1693638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err="1" smtClean="0">
                <a:latin typeface="Sys"/>
                <a:cs typeface="Sys"/>
              </a:rPr>
              <a:t>Immunoprecipitate</a:t>
            </a:r>
            <a:r>
              <a:rPr lang="en-US" sz="2000" dirty="0" smtClean="0">
                <a:latin typeface="Sys"/>
                <a:cs typeface="Sys"/>
              </a:rPr>
              <a:t> complexes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723334" y="1693638"/>
            <a:ext cx="436204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err="1" smtClean="0">
                <a:latin typeface="Sys"/>
                <a:cs typeface="Sys"/>
              </a:rPr>
              <a:t>Sonicate</a:t>
            </a:r>
            <a:r>
              <a:rPr lang="en-US" sz="2000" dirty="0" smtClean="0">
                <a:latin typeface="Sys"/>
                <a:cs typeface="Sys"/>
              </a:rPr>
              <a:t> chromatin to small fragments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3334" y="1693638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Wash complexes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23334" y="1693638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Add transposase to prepare library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3334" y="1693638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Isolate DNA/library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16350" y="3280820"/>
            <a:ext cx="1579310" cy="15793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68750" y="3433220"/>
            <a:ext cx="1008743" cy="10087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234166" y="3583242"/>
            <a:ext cx="675458" cy="636188"/>
          </a:xfrm>
          <a:custGeom>
            <a:avLst/>
            <a:gdLst>
              <a:gd name="connsiteX0" fmla="*/ 276315 w 675458"/>
              <a:gd name="connsiteY0" fmla="*/ 454760 h 636188"/>
              <a:gd name="connsiteX1" fmla="*/ 294458 w 675458"/>
              <a:gd name="connsiteY1" fmla="*/ 200760 h 636188"/>
              <a:gd name="connsiteX2" fmla="*/ 348886 w 675458"/>
              <a:gd name="connsiteY2" fmla="*/ 218902 h 636188"/>
              <a:gd name="connsiteX3" fmla="*/ 367029 w 675458"/>
              <a:gd name="connsiteY3" fmla="*/ 436617 h 636188"/>
              <a:gd name="connsiteX4" fmla="*/ 512172 w 675458"/>
              <a:gd name="connsiteY4" fmla="*/ 418474 h 636188"/>
              <a:gd name="connsiteX5" fmla="*/ 494029 w 675458"/>
              <a:gd name="connsiteY5" fmla="*/ 309617 h 636188"/>
              <a:gd name="connsiteX6" fmla="*/ 512172 w 675458"/>
              <a:gd name="connsiteY6" fmla="*/ 164474 h 636188"/>
              <a:gd name="connsiteX7" fmla="*/ 566601 w 675458"/>
              <a:gd name="connsiteY7" fmla="*/ 200760 h 636188"/>
              <a:gd name="connsiteX8" fmla="*/ 584744 w 675458"/>
              <a:gd name="connsiteY8" fmla="*/ 255188 h 636188"/>
              <a:gd name="connsiteX9" fmla="*/ 512172 w 675458"/>
              <a:gd name="connsiteY9" fmla="*/ 581760 h 636188"/>
              <a:gd name="connsiteX10" fmla="*/ 276315 w 675458"/>
              <a:gd name="connsiteY10" fmla="*/ 563617 h 636188"/>
              <a:gd name="connsiteX11" fmla="*/ 240029 w 675458"/>
              <a:gd name="connsiteY11" fmla="*/ 491045 h 636188"/>
              <a:gd name="connsiteX12" fmla="*/ 221886 w 675458"/>
              <a:gd name="connsiteY12" fmla="*/ 237045 h 636188"/>
              <a:gd name="connsiteX13" fmla="*/ 185601 w 675458"/>
              <a:gd name="connsiteY13" fmla="*/ 128188 h 636188"/>
              <a:gd name="connsiteX14" fmla="*/ 131172 w 675458"/>
              <a:gd name="connsiteY14" fmla="*/ 110045 h 636188"/>
              <a:gd name="connsiteX15" fmla="*/ 40458 w 675458"/>
              <a:gd name="connsiteY15" fmla="*/ 146331 h 636188"/>
              <a:gd name="connsiteX16" fmla="*/ 40458 w 675458"/>
              <a:gd name="connsiteY16" fmla="*/ 418474 h 636188"/>
              <a:gd name="connsiteX17" fmla="*/ 94886 w 675458"/>
              <a:gd name="connsiteY17" fmla="*/ 382188 h 636188"/>
              <a:gd name="connsiteX18" fmla="*/ 113029 w 675458"/>
              <a:gd name="connsiteY18" fmla="*/ 327760 h 636188"/>
              <a:gd name="connsiteX19" fmla="*/ 149315 w 675458"/>
              <a:gd name="connsiteY19" fmla="*/ 273331 h 636188"/>
              <a:gd name="connsiteX20" fmla="*/ 221886 w 675458"/>
              <a:gd name="connsiteY20" fmla="*/ 91902 h 636188"/>
              <a:gd name="connsiteX21" fmla="*/ 276315 w 675458"/>
              <a:gd name="connsiteY21" fmla="*/ 37474 h 636188"/>
              <a:gd name="connsiteX22" fmla="*/ 385172 w 675458"/>
              <a:gd name="connsiteY22" fmla="*/ 1188 h 636188"/>
              <a:gd name="connsiteX23" fmla="*/ 657315 w 675458"/>
              <a:gd name="connsiteY23" fmla="*/ 55617 h 636188"/>
              <a:gd name="connsiteX24" fmla="*/ 675458 w 675458"/>
              <a:gd name="connsiteY24" fmla="*/ 128188 h 636188"/>
              <a:gd name="connsiteX25" fmla="*/ 657315 w 675458"/>
              <a:gd name="connsiteY25" fmla="*/ 418474 h 636188"/>
              <a:gd name="connsiteX26" fmla="*/ 602886 w 675458"/>
              <a:gd name="connsiteY26" fmla="*/ 491045 h 636188"/>
              <a:gd name="connsiteX27" fmla="*/ 548458 w 675458"/>
              <a:gd name="connsiteY27" fmla="*/ 545474 h 636188"/>
              <a:gd name="connsiteX28" fmla="*/ 421458 w 675458"/>
              <a:gd name="connsiteY28" fmla="*/ 618045 h 636188"/>
              <a:gd name="connsiteX29" fmla="*/ 367029 w 675458"/>
              <a:gd name="connsiteY29" fmla="*/ 636188 h 636188"/>
              <a:gd name="connsiteX30" fmla="*/ 149315 w 675458"/>
              <a:gd name="connsiteY30" fmla="*/ 545474 h 636188"/>
              <a:gd name="connsiteX31" fmla="*/ 131172 w 675458"/>
              <a:gd name="connsiteY31" fmla="*/ 472902 h 636188"/>
              <a:gd name="connsiteX32" fmla="*/ 113029 w 675458"/>
              <a:gd name="connsiteY32" fmla="*/ 309617 h 636188"/>
              <a:gd name="connsiteX33" fmla="*/ 94886 w 675458"/>
              <a:gd name="connsiteY33" fmla="*/ 200760 h 636188"/>
              <a:gd name="connsiteX34" fmla="*/ 113029 w 675458"/>
              <a:gd name="connsiteY34" fmla="*/ 55617 h 636188"/>
              <a:gd name="connsiteX35" fmla="*/ 240029 w 675458"/>
              <a:gd name="connsiteY35" fmla="*/ 73760 h 636188"/>
              <a:gd name="connsiteX36" fmla="*/ 330744 w 675458"/>
              <a:gd name="connsiteY36" fmla="*/ 164474 h 636188"/>
              <a:gd name="connsiteX37" fmla="*/ 512172 w 675458"/>
              <a:gd name="connsiteY37" fmla="*/ 255188 h 636188"/>
              <a:gd name="connsiteX38" fmla="*/ 584744 w 675458"/>
              <a:gd name="connsiteY38" fmla="*/ 73760 h 636188"/>
              <a:gd name="connsiteX39" fmla="*/ 439601 w 675458"/>
              <a:gd name="connsiteY39" fmla="*/ 91902 h 636188"/>
              <a:gd name="connsiteX40" fmla="*/ 330744 w 675458"/>
              <a:gd name="connsiteY40" fmla="*/ 255188 h 636188"/>
              <a:gd name="connsiteX41" fmla="*/ 294458 w 675458"/>
              <a:gd name="connsiteY41" fmla="*/ 309617 h 636188"/>
              <a:gd name="connsiteX42" fmla="*/ 185601 w 675458"/>
              <a:gd name="connsiteY42" fmla="*/ 382188 h 636188"/>
              <a:gd name="connsiteX43" fmla="*/ 131172 w 675458"/>
              <a:gd name="connsiteY43" fmla="*/ 418474 h 636188"/>
              <a:gd name="connsiteX44" fmla="*/ 113029 w 675458"/>
              <a:gd name="connsiteY44" fmla="*/ 491045 h 63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75458" h="636188">
                <a:moveTo>
                  <a:pt x="276315" y="454760"/>
                </a:moveTo>
                <a:cubicBezTo>
                  <a:pt x="282363" y="370093"/>
                  <a:pt x="269496" y="281889"/>
                  <a:pt x="294458" y="200760"/>
                </a:cubicBezTo>
                <a:cubicBezTo>
                  <a:pt x="300082" y="182482"/>
                  <a:pt x="343262" y="200624"/>
                  <a:pt x="348886" y="218902"/>
                </a:cubicBezTo>
                <a:cubicBezTo>
                  <a:pt x="370302" y="288505"/>
                  <a:pt x="360981" y="364045"/>
                  <a:pt x="367029" y="436617"/>
                </a:cubicBezTo>
                <a:cubicBezTo>
                  <a:pt x="415410" y="430569"/>
                  <a:pt x="477695" y="452951"/>
                  <a:pt x="512172" y="418474"/>
                </a:cubicBezTo>
                <a:cubicBezTo>
                  <a:pt x="538184" y="392462"/>
                  <a:pt x="494029" y="346403"/>
                  <a:pt x="494029" y="309617"/>
                </a:cubicBezTo>
                <a:cubicBezTo>
                  <a:pt x="494029" y="260859"/>
                  <a:pt x="506124" y="212855"/>
                  <a:pt x="512172" y="164474"/>
                </a:cubicBezTo>
                <a:cubicBezTo>
                  <a:pt x="530315" y="176569"/>
                  <a:pt x="552979" y="183733"/>
                  <a:pt x="566601" y="200760"/>
                </a:cubicBezTo>
                <a:cubicBezTo>
                  <a:pt x="578548" y="215693"/>
                  <a:pt x="584744" y="236064"/>
                  <a:pt x="584744" y="255188"/>
                </a:cubicBezTo>
                <a:cubicBezTo>
                  <a:pt x="584744" y="576286"/>
                  <a:pt x="660726" y="532242"/>
                  <a:pt x="512172" y="581760"/>
                </a:cubicBezTo>
                <a:cubicBezTo>
                  <a:pt x="433553" y="575712"/>
                  <a:pt x="351120" y="588552"/>
                  <a:pt x="276315" y="563617"/>
                </a:cubicBezTo>
                <a:cubicBezTo>
                  <a:pt x="250657" y="555064"/>
                  <a:pt x="244475" y="517723"/>
                  <a:pt x="240029" y="491045"/>
                </a:cubicBezTo>
                <a:cubicBezTo>
                  <a:pt x="226074" y="407318"/>
                  <a:pt x="234477" y="320988"/>
                  <a:pt x="221886" y="237045"/>
                </a:cubicBezTo>
                <a:cubicBezTo>
                  <a:pt x="216212" y="199220"/>
                  <a:pt x="221887" y="140283"/>
                  <a:pt x="185601" y="128188"/>
                </a:cubicBezTo>
                <a:lnTo>
                  <a:pt x="131172" y="110045"/>
                </a:lnTo>
                <a:cubicBezTo>
                  <a:pt x="100934" y="122140"/>
                  <a:pt x="66959" y="127402"/>
                  <a:pt x="40458" y="146331"/>
                </a:cubicBezTo>
                <a:cubicBezTo>
                  <a:pt x="-45661" y="207845"/>
                  <a:pt x="31028" y="361894"/>
                  <a:pt x="40458" y="418474"/>
                </a:cubicBezTo>
                <a:cubicBezTo>
                  <a:pt x="58601" y="406379"/>
                  <a:pt x="81265" y="399215"/>
                  <a:pt x="94886" y="382188"/>
                </a:cubicBezTo>
                <a:cubicBezTo>
                  <a:pt x="106833" y="367255"/>
                  <a:pt x="104476" y="344865"/>
                  <a:pt x="113029" y="327760"/>
                </a:cubicBezTo>
                <a:cubicBezTo>
                  <a:pt x="122781" y="308257"/>
                  <a:pt x="140459" y="293257"/>
                  <a:pt x="149315" y="273331"/>
                </a:cubicBezTo>
                <a:cubicBezTo>
                  <a:pt x="180414" y="203358"/>
                  <a:pt x="178211" y="153047"/>
                  <a:pt x="221886" y="91902"/>
                </a:cubicBezTo>
                <a:cubicBezTo>
                  <a:pt x="236799" y="71023"/>
                  <a:pt x="253886" y="49935"/>
                  <a:pt x="276315" y="37474"/>
                </a:cubicBezTo>
                <a:cubicBezTo>
                  <a:pt x="309750" y="18899"/>
                  <a:pt x="385172" y="1188"/>
                  <a:pt x="385172" y="1188"/>
                </a:cubicBezTo>
                <a:cubicBezTo>
                  <a:pt x="398654" y="2312"/>
                  <a:pt x="609953" y="-15426"/>
                  <a:pt x="657315" y="55617"/>
                </a:cubicBezTo>
                <a:cubicBezTo>
                  <a:pt x="671146" y="76364"/>
                  <a:pt x="669410" y="103998"/>
                  <a:pt x="675458" y="128188"/>
                </a:cubicBezTo>
                <a:cubicBezTo>
                  <a:pt x="669410" y="224950"/>
                  <a:pt x="676329" y="323406"/>
                  <a:pt x="657315" y="418474"/>
                </a:cubicBezTo>
                <a:cubicBezTo>
                  <a:pt x="651385" y="448125"/>
                  <a:pt x="622565" y="468087"/>
                  <a:pt x="602886" y="491045"/>
                </a:cubicBezTo>
                <a:cubicBezTo>
                  <a:pt x="586188" y="510526"/>
                  <a:pt x="568169" y="529048"/>
                  <a:pt x="548458" y="545474"/>
                </a:cubicBezTo>
                <a:cubicBezTo>
                  <a:pt x="516303" y="572270"/>
                  <a:pt x="457993" y="602387"/>
                  <a:pt x="421458" y="618045"/>
                </a:cubicBezTo>
                <a:cubicBezTo>
                  <a:pt x="403880" y="625578"/>
                  <a:pt x="385172" y="630140"/>
                  <a:pt x="367029" y="636188"/>
                </a:cubicBezTo>
                <a:cubicBezTo>
                  <a:pt x="169701" y="600310"/>
                  <a:pt x="182884" y="662963"/>
                  <a:pt x="149315" y="545474"/>
                </a:cubicBezTo>
                <a:cubicBezTo>
                  <a:pt x="142465" y="521498"/>
                  <a:pt x="137220" y="497093"/>
                  <a:pt x="131172" y="472902"/>
                </a:cubicBezTo>
                <a:cubicBezTo>
                  <a:pt x="125124" y="418474"/>
                  <a:pt x="120267" y="363900"/>
                  <a:pt x="113029" y="309617"/>
                </a:cubicBezTo>
                <a:cubicBezTo>
                  <a:pt x="108167" y="273154"/>
                  <a:pt x="94886" y="237546"/>
                  <a:pt x="94886" y="200760"/>
                </a:cubicBezTo>
                <a:cubicBezTo>
                  <a:pt x="94886" y="152002"/>
                  <a:pt x="106981" y="103998"/>
                  <a:pt x="113029" y="55617"/>
                </a:cubicBezTo>
                <a:cubicBezTo>
                  <a:pt x="155362" y="61665"/>
                  <a:pt x="199069" y="61472"/>
                  <a:pt x="240029" y="73760"/>
                </a:cubicBezTo>
                <a:cubicBezTo>
                  <a:pt x="318913" y="97425"/>
                  <a:pt x="276051" y="116618"/>
                  <a:pt x="330744" y="164474"/>
                </a:cubicBezTo>
                <a:cubicBezTo>
                  <a:pt x="417146" y="240076"/>
                  <a:pt x="421995" y="232643"/>
                  <a:pt x="512172" y="255188"/>
                </a:cubicBezTo>
                <a:cubicBezTo>
                  <a:pt x="566203" y="244382"/>
                  <a:pt x="766802" y="235591"/>
                  <a:pt x="584744" y="73760"/>
                </a:cubicBezTo>
                <a:cubicBezTo>
                  <a:pt x="548302" y="41367"/>
                  <a:pt x="487982" y="85855"/>
                  <a:pt x="439601" y="91902"/>
                </a:cubicBezTo>
                <a:lnTo>
                  <a:pt x="330744" y="255188"/>
                </a:lnTo>
                <a:cubicBezTo>
                  <a:pt x="318649" y="273331"/>
                  <a:pt x="312601" y="297522"/>
                  <a:pt x="294458" y="309617"/>
                </a:cubicBezTo>
                <a:lnTo>
                  <a:pt x="185601" y="382188"/>
                </a:lnTo>
                <a:lnTo>
                  <a:pt x="131172" y="418474"/>
                </a:lnTo>
                <a:cubicBezTo>
                  <a:pt x="111117" y="478639"/>
                  <a:pt x="113029" y="453778"/>
                  <a:pt x="113029" y="491045"/>
                </a:cubicBezTo>
              </a:path>
            </a:pathLst>
          </a:cu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/>
          <p:cNvSpPr/>
          <p:nvPr/>
        </p:nvSpPr>
        <p:spPr>
          <a:xfrm>
            <a:off x="2399512" y="3617558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2775930" y="3970116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2628112" y="3901336"/>
            <a:ext cx="152400" cy="13137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481017" y="3966317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2551912" y="3541187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324134" y="3836355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246203" y="5296279"/>
            <a:ext cx="345576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903379" y="3280820"/>
            <a:ext cx="1346200" cy="1295400"/>
            <a:chOff x="5875867" y="1879600"/>
            <a:chExt cx="1346200" cy="1295400"/>
          </a:xfrm>
        </p:grpSpPr>
        <p:sp>
          <p:nvSpPr>
            <p:cNvPr id="31" name="Oval 30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>
              <a:stCxn id="31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>
            <a:off x="2029602" y="5373866"/>
            <a:ext cx="3554222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582581" y="5872035"/>
            <a:ext cx="2607733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523312" y="5794448"/>
            <a:ext cx="2760133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/>
          <p:cNvSpPr/>
          <p:nvPr/>
        </p:nvSpPr>
        <p:spPr>
          <a:xfrm>
            <a:off x="4487590" y="5474068"/>
            <a:ext cx="455156" cy="389466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093319" y="2615955"/>
            <a:ext cx="453004" cy="533711"/>
            <a:chOff x="2210493" y="1581231"/>
            <a:chExt cx="453004" cy="533711"/>
          </a:xfrm>
        </p:grpSpPr>
        <p:sp>
          <p:nvSpPr>
            <p:cNvPr id="40" name="Oval 39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480196" y="2615955"/>
            <a:ext cx="394615" cy="533711"/>
            <a:chOff x="2597370" y="1581231"/>
            <a:chExt cx="394615" cy="533711"/>
          </a:xfrm>
        </p:grpSpPr>
        <p:sp>
          <p:nvSpPr>
            <p:cNvPr id="44" name="Oval 43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>
            <a:off x="1248326" y="5391195"/>
            <a:ext cx="579908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464927" y="5313608"/>
            <a:ext cx="36330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884656" y="5377167"/>
            <a:ext cx="739456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86291" y="5295489"/>
            <a:ext cx="791918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315877" y="5289735"/>
            <a:ext cx="405146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374947" y="5370737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5475468" y="2621831"/>
            <a:ext cx="453004" cy="533711"/>
            <a:chOff x="2210493" y="1581231"/>
            <a:chExt cx="453004" cy="533711"/>
          </a:xfrm>
        </p:grpSpPr>
        <p:sp>
          <p:nvSpPr>
            <p:cNvPr id="54" name="Oval 53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862345" y="2621831"/>
            <a:ext cx="394615" cy="533711"/>
            <a:chOff x="2597370" y="1581231"/>
            <a:chExt cx="394615" cy="533711"/>
          </a:xfrm>
        </p:grpSpPr>
        <p:sp>
          <p:nvSpPr>
            <p:cNvPr id="58" name="Oval 57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/>
          <p:nvPr/>
        </p:nvCxnSpPr>
        <p:spPr>
          <a:xfrm flipH="1">
            <a:off x="3614577" y="5377167"/>
            <a:ext cx="50181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742256" y="5299580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73931" y="5377167"/>
            <a:ext cx="739456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975566" y="5295489"/>
            <a:ext cx="791918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605152" y="5289735"/>
            <a:ext cx="405146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4664222" y="5370737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903852" y="5377167"/>
            <a:ext cx="50181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6031531" y="5299580"/>
            <a:ext cx="249920" cy="0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Hexagon 68"/>
          <p:cNvSpPr/>
          <p:nvPr/>
        </p:nvSpPr>
        <p:spPr>
          <a:xfrm>
            <a:off x="3085596" y="5046967"/>
            <a:ext cx="383032" cy="330201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3085332" y="5043666"/>
            <a:ext cx="383032" cy="330200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44800" y="1693638"/>
            <a:ext cx="0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solidFill>
                <a:schemeClr val="bg1"/>
              </a:solidFill>
              <a:latin typeface="Sys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314226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75495E-6 5.2729E-7 L -0.09926 0.06591 " pathEditMode="relative" ptsTypes="AA">
                                      <p:cBhvr>
                                        <p:cTn id="6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3707E-6 -4.6346E-6 L 0.14213 0.34806 " pathEditMode="relative" ptsTypes="AA">
                                      <p:cBhvr>
                                        <p:cTn id="9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0.00642 0.3488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743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-0.12292 0.34769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17384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7 L -0.0559 0.34769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1" grpId="1"/>
      <p:bldP spid="172" grpId="0"/>
      <p:bldP spid="172" grpId="1"/>
      <p:bldP spid="174" grpId="0"/>
      <p:bldP spid="174" grpId="1"/>
      <p:bldP spid="175" grpId="0"/>
      <p:bldP spid="175" grpId="1"/>
      <p:bldP spid="177" grpId="0"/>
      <p:bldP spid="177" grpId="1"/>
      <p:bldP spid="17" grpId="0"/>
      <p:bldP spid="17" grpId="1"/>
      <p:bldP spid="18" grpId="0"/>
      <p:bldP spid="18" grpId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8" grpId="0" animBg="1"/>
      <p:bldP spid="38" grpId="1" animBg="1"/>
      <p:bldP spid="69" grpId="0" animBg="1"/>
      <p:bldP spid="69" grpId="1" animBg="1"/>
      <p:bldP spid="70" grpId="0" animBg="1"/>
      <p:bldP spid="7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have Friday Lab talks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342900" y="1890075"/>
            <a:ext cx="8417198" cy="0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7528" y="2313978"/>
            <a:ext cx="4845202" cy="3077766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Franklin Gothic Medium"/>
                <a:cs typeface="Franklin Gothic Medium"/>
              </a:rPr>
              <a:t>Date of my last Friday lab talk: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>
                <a:latin typeface="Franklin Gothic Medium"/>
                <a:cs typeface="Franklin Gothic Medium"/>
              </a:rPr>
              <a:t>M</a:t>
            </a:r>
            <a:r>
              <a:rPr lang="en-US" sz="2000" dirty="0" smtClean="0">
                <a:latin typeface="Franklin Gothic Medium"/>
                <a:cs typeface="Franklin Gothic Medium"/>
              </a:rPr>
              <a:t>ax of 3 things achieved since last lab talk: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 smtClean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 smtClean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Franklin Gothic Medium"/>
                <a:cs typeface="Franklin Gothic Medium"/>
              </a:rPr>
              <a:t>One thing requiring feedback from this talk: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225" y="810680"/>
            <a:ext cx="7693913" cy="102592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Franklin Gothic Medium"/>
                <a:cs typeface="Franklin Gothic Medium"/>
              </a:rPr>
              <a:t>To get feedback for my current and future computations/experiments</a:t>
            </a:r>
          </a:p>
          <a:p>
            <a:pPr>
              <a:lnSpc>
                <a:spcPct val="120000"/>
              </a:lnSpc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>
                <a:latin typeface="Franklin Gothic Medium"/>
                <a:cs typeface="Franklin Gothic Medium"/>
              </a:rPr>
              <a:t>T</a:t>
            </a:r>
            <a:r>
              <a:rPr lang="en-US" sz="2000" dirty="0" smtClean="0">
                <a:latin typeface="Franklin Gothic Medium"/>
                <a:cs typeface="Franklin Gothic Medium"/>
              </a:rPr>
              <a:t>o get faculty feedback for my seminar presentation style</a:t>
            </a:r>
          </a:p>
          <a:p>
            <a:pPr>
              <a:lnSpc>
                <a:spcPct val="120000"/>
              </a:lnSpc>
              <a:buClr>
                <a:schemeClr val="tx2"/>
              </a:buClr>
              <a:tabLst>
                <a:tab pos="271463" algn="l"/>
              </a:tabLst>
            </a:pPr>
            <a:r>
              <a:rPr lang="en-US" sz="1600" i="1" dirty="0" smtClean="0">
                <a:latin typeface="Chalkduster"/>
                <a:cs typeface="Chalkduster"/>
              </a:rPr>
              <a:t>This is not a platform for praising past achievements!</a:t>
            </a:r>
            <a:endParaRPr lang="en-US" sz="1600" i="1" dirty="0">
              <a:latin typeface="Chalkduster"/>
              <a:cs typeface="Chalkdust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9566" y="3327424"/>
            <a:ext cx="21214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1ACC6"/>
                </a:solidFill>
                <a:latin typeface="Franklin Gothic Medium"/>
                <a:cs typeface="Franklin Gothic Medium"/>
              </a:rPr>
              <a:t>1: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9566" y="3657759"/>
            <a:ext cx="21214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1ACC6"/>
                </a:solidFill>
                <a:latin typeface="Franklin Gothic Medium"/>
                <a:cs typeface="Franklin Gothic Medium"/>
              </a:rPr>
              <a:t>2: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9566" y="3988094"/>
            <a:ext cx="21214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1ACC6"/>
                </a:solidFill>
                <a:latin typeface="Franklin Gothic Medium"/>
                <a:cs typeface="Franklin Gothic Medium"/>
              </a:rPr>
              <a:t>3: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494" y="4930078"/>
            <a:ext cx="751169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Franklin Gothic Medium"/>
                <a:cs typeface="Franklin Gothic Medium"/>
              </a:rPr>
              <a:t>Do you have further applications for the developed methods in mind?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2808" y="3335475"/>
            <a:ext cx="6927290" cy="923330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Franklin Gothic Medium"/>
                <a:cs typeface="Franklin Gothic Medium"/>
              </a:rPr>
              <a:t>Humboldt postdoctoral fellowship (24 months)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Franklin Gothic Medium"/>
                <a:cs typeface="Franklin Gothic Medium"/>
              </a:rPr>
              <a:t>Established high-throughput protocols for chromatin analysis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Franklin Gothic Medium"/>
                <a:cs typeface="Franklin Gothic Medium"/>
              </a:rPr>
              <a:t>Developed a novel ChIP-seq approach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Peformance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ChIPmentation</a:t>
            </a:r>
            <a:endParaRPr lang="de-DE" dirty="0"/>
          </a:p>
        </p:txBody>
      </p:sp>
      <p:pic>
        <p:nvPicPr>
          <p:cNvPr id="3" name="Picture 2" descr="Bildschirmfoto 2014-09-06 um 12.46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5287" b="24325"/>
          <a:stretch/>
        </p:blipFill>
        <p:spPr>
          <a:xfrm>
            <a:off x="1910080" y="1148948"/>
            <a:ext cx="4866640" cy="2769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109619" y="1361367"/>
            <a:ext cx="1770221" cy="1698077"/>
          </a:xfrm>
        </p:spPr>
        <p:txBody>
          <a:bodyPr/>
          <a:lstStyle/>
          <a:p>
            <a:r>
              <a:rPr lang="en-US" sz="1800" dirty="0" smtClean="0"/>
              <a:t>ChIP an “active” and “repressive” histone modification in K562</a:t>
            </a:r>
            <a:endParaRPr lang="en-US" sz="18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407691" y="1336334"/>
            <a:ext cx="2277131" cy="398998"/>
          </a:xfrm>
        </p:spPr>
        <p:txBody>
          <a:bodyPr/>
          <a:lstStyle/>
          <a:p>
            <a:pPr algn="r"/>
            <a:r>
              <a:rPr lang="en-US" sz="1200" dirty="0" smtClean="0"/>
              <a:t>H3K27me3 ENCODE</a:t>
            </a:r>
            <a:endParaRPr lang="en-US" sz="12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09320" y="1675489"/>
            <a:ext cx="2778760" cy="398998"/>
          </a:xfrm>
        </p:spPr>
        <p:txBody>
          <a:bodyPr/>
          <a:lstStyle/>
          <a:p>
            <a:pPr algn="r"/>
            <a:r>
              <a:rPr lang="en-US" sz="1200" dirty="0" smtClean="0"/>
              <a:t>H3K27me3 normal ChIP</a:t>
            </a:r>
            <a:endParaRPr lang="en-US" sz="1200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645305" y="2692954"/>
            <a:ext cx="2514745" cy="398998"/>
          </a:xfrm>
        </p:spPr>
        <p:txBody>
          <a:bodyPr/>
          <a:lstStyle/>
          <a:p>
            <a:pPr algn="r"/>
            <a:r>
              <a:rPr lang="en-US" sz="1200" dirty="0" smtClean="0"/>
              <a:t>H3K4me3 normal ChIP</a:t>
            </a:r>
            <a:endParaRPr lang="en-US" sz="12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750911" y="3032109"/>
            <a:ext cx="2620351" cy="398998"/>
          </a:xfrm>
        </p:spPr>
        <p:txBody>
          <a:bodyPr/>
          <a:lstStyle/>
          <a:p>
            <a:pPr algn="r"/>
            <a:r>
              <a:rPr lang="en-US" sz="1200" dirty="0" smtClean="0"/>
              <a:t>H3K4me3 </a:t>
            </a:r>
            <a:r>
              <a:rPr lang="en-US" sz="1200" dirty="0" err="1" smtClean="0"/>
              <a:t>ChIPmentation</a:t>
            </a:r>
            <a:endParaRPr lang="en-US" sz="1200" dirty="0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59500" y="2014644"/>
            <a:ext cx="2428940" cy="398998"/>
          </a:xfrm>
        </p:spPr>
        <p:txBody>
          <a:bodyPr/>
          <a:lstStyle/>
          <a:p>
            <a:pPr algn="r"/>
            <a:r>
              <a:rPr lang="en-US" sz="1200" dirty="0" smtClean="0"/>
              <a:t>H3K27me3 </a:t>
            </a:r>
            <a:r>
              <a:rPr lang="en-US" sz="1200" dirty="0" err="1" smtClean="0"/>
              <a:t>ChIPmentation</a:t>
            </a:r>
            <a:endParaRPr lang="en-US" sz="1200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683" y="2353799"/>
            <a:ext cx="1648757" cy="398998"/>
          </a:xfrm>
        </p:spPr>
        <p:txBody>
          <a:bodyPr/>
          <a:lstStyle/>
          <a:p>
            <a:pPr algn="r"/>
            <a:r>
              <a:rPr lang="en-US" sz="1200" dirty="0" smtClean="0"/>
              <a:t>H3K4me3 ENCODE</a:t>
            </a:r>
            <a:endParaRPr lang="en-US" sz="1200" dirty="0"/>
          </a:p>
        </p:txBody>
      </p:sp>
      <p:pic>
        <p:nvPicPr>
          <p:cNvPr id="11" name="Picture 10" descr="Bildschirmfoto 2014-09-06 um 13.01.2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1" t="13808" r="152"/>
          <a:stretch/>
        </p:blipFill>
        <p:spPr>
          <a:xfrm>
            <a:off x="1946595" y="4389120"/>
            <a:ext cx="2834156" cy="1848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40" y="4511432"/>
            <a:ext cx="1873490" cy="398998"/>
          </a:xfrm>
        </p:spPr>
        <p:txBody>
          <a:bodyPr/>
          <a:lstStyle/>
          <a:p>
            <a:pPr algn="r"/>
            <a:r>
              <a:rPr lang="en-US" sz="1200" dirty="0" smtClean="0"/>
              <a:t>PU.1 500k normal ChIP</a:t>
            </a:r>
            <a:endParaRPr lang="en-US" sz="1200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760" y="4883022"/>
            <a:ext cx="1802370" cy="398998"/>
          </a:xfrm>
        </p:spPr>
        <p:txBody>
          <a:bodyPr/>
          <a:lstStyle/>
          <a:p>
            <a:pPr algn="r"/>
            <a:r>
              <a:rPr lang="en-US" sz="1200" dirty="0"/>
              <a:t>PU.1 500k </a:t>
            </a:r>
            <a:r>
              <a:rPr lang="en-US" sz="1200" dirty="0" err="1" smtClean="0"/>
              <a:t>ChIPmentation</a:t>
            </a:r>
            <a:endParaRPr lang="en-US" sz="1200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56450" y="5254612"/>
            <a:ext cx="2070580" cy="398998"/>
          </a:xfrm>
        </p:spPr>
        <p:txBody>
          <a:bodyPr/>
          <a:lstStyle/>
          <a:p>
            <a:pPr algn="r"/>
            <a:r>
              <a:rPr lang="en-US" sz="1200" dirty="0" smtClean="0"/>
              <a:t>CTCF 500k normal ChIP</a:t>
            </a:r>
            <a:endParaRPr lang="en-US" sz="1200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56450" y="5626203"/>
            <a:ext cx="2070580" cy="398998"/>
          </a:xfrm>
        </p:spPr>
        <p:txBody>
          <a:bodyPr/>
          <a:lstStyle/>
          <a:p>
            <a:pPr algn="r"/>
            <a:r>
              <a:rPr lang="en-US" sz="1200" dirty="0" smtClean="0"/>
              <a:t>CTCF 500k </a:t>
            </a:r>
            <a:r>
              <a:rPr lang="en-US" sz="1200" dirty="0" err="1" smtClean="0"/>
              <a:t>ChIPmentation</a:t>
            </a:r>
            <a:endParaRPr lang="en-US" sz="1200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36198" y="4511432"/>
            <a:ext cx="2697162" cy="1698077"/>
          </a:xfrm>
        </p:spPr>
        <p:txBody>
          <a:bodyPr/>
          <a:lstStyle/>
          <a:p>
            <a:r>
              <a:rPr lang="en-US" sz="1800" dirty="0" smtClean="0"/>
              <a:t>Transcription factors do also work albeit there are still background issues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479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2" grpId="0" build="p"/>
      <p:bldP spid="13" grpId="0" build="p"/>
      <p:bldP spid="14" grpId="0" build="p"/>
      <p:bldP spid="15" grpId="0" build="p"/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ChIPmentation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low</a:t>
            </a:r>
            <a:r>
              <a:rPr lang="de-DE" dirty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/>
          </a:p>
        </p:txBody>
      </p:sp>
      <p:pic>
        <p:nvPicPr>
          <p:cNvPr id="5" name="Picture 4" descr="Bildschirmfoto 2014-09-06 um 12.48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6" r="19000" b="26776"/>
          <a:stretch/>
        </p:blipFill>
        <p:spPr>
          <a:xfrm>
            <a:off x="2623584" y="1106497"/>
            <a:ext cx="4115271" cy="2256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9464" y="1333718"/>
            <a:ext cx="1193800" cy="398998"/>
          </a:xfrm>
        </p:spPr>
        <p:txBody>
          <a:bodyPr/>
          <a:lstStyle/>
          <a:p>
            <a:pPr algn="r"/>
            <a:r>
              <a:rPr lang="en-US" sz="1200" dirty="0" smtClean="0"/>
              <a:t>H3K27me3 500k</a:t>
            </a:r>
            <a:endParaRPr lang="en-US" sz="1200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9464" y="1705308"/>
            <a:ext cx="1193800" cy="398998"/>
          </a:xfrm>
        </p:spPr>
        <p:txBody>
          <a:bodyPr/>
          <a:lstStyle/>
          <a:p>
            <a:pPr algn="r"/>
            <a:r>
              <a:rPr lang="en-US" sz="1200" dirty="0" smtClean="0"/>
              <a:t>H3K27me3 10k</a:t>
            </a:r>
            <a:endParaRPr lang="en-US" sz="1200" dirty="0"/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34294" y="2076898"/>
            <a:ext cx="1268970" cy="398998"/>
          </a:xfrm>
        </p:spPr>
        <p:txBody>
          <a:bodyPr/>
          <a:lstStyle/>
          <a:p>
            <a:pPr algn="r"/>
            <a:r>
              <a:rPr lang="en-US" sz="1200" dirty="0" smtClean="0"/>
              <a:t>H3K4me3 500k</a:t>
            </a:r>
            <a:endParaRPr lang="en-US" sz="1200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31384" y="2448489"/>
            <a:ext cx="1071880" cy="398998"/>
          </a:xfrm>
        </p:spPr>
        <p:txBody>
          <a:bodyPr/>
          <a:lstStyle/>
          <a:p>
            <a:pPr algn="r"/>
            <a:r>
              <a:rPr lang="en-US" sz="1200" dirty="0" smtClean="0"/>
              <a:t>H3K4me3 10k</a:t>
            </a:r>
            <a:endParaRPr lang="en-US" sz="1200" dirty="0"/>
          </a:p>
        </p:txBody>
      </p:sp>
      <p:sp>
        <p:nvSpPr>
          <p:cNvPr id="3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34294" y="4557156"/>
            <a:ext cx="1387076" cy="398998"/>
          </a:xfrm>
        </p:spPr>
        <p:txBody>
          <a:bodyPr/>
          <a:lstStyle/>
          <a:p>
            <a:r>
              <a:rPr lang="en-US" sz="1400" b="1" i="1" u="sng" dirty="0" smtClean="0"/>
              <a:t>H3K4me3 peaks</a:t>
            </a:r>
            <a:endParaRPr lang="en-US" sz="1400" b="1" i="1" u="sng" dirty="0"/>
          </a:p>
        </p:txBody>
      </p:sp>
      <p:pic>
        <p:nvPicPr>
          <p:cNvPr id="36" name="Picture 35" descr="venn_H3K4me3_histone_F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34" y="3877162"/>
            <a:ext cx="5361432" cy="21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3" grpId="0" build="p"/>
      <p:bldP spid="3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ChIP-seq vs. </a:t>
            </a:r>
            <a:r>
              <a:rPr lang="de-DE" dirty="0" err="1" smtClean="0"/>
              <a:t>ChIPmentation</a:t>
            </a:r>
            <a:endParaRPr lang="de-DE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93039"/>
              </p:ext>
            </p:extLst>
          </p:nvPr>
        </p:nvGraphicFramePr>
        <p:xfrm>
          <a:off x="351549" y="1560315"/>
          <a:ext cx="8538450" cy="242722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46150"/>
                <a:gridCol w="2846150"/>
                <a:gridCol w="2846150"/>
              </a:tblGrid>
              <a:tr h="5069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TruSeq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ChIPmentation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069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Input requirements (good</a:t>
                      </a:r>
                      <a:r>
                        <a:rPr lang="en-US" sz="1800" baseline="0" dirty="0" smtClean="0"/>
                        <a:t> histone antibodies)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500k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26CD45"/>
                          </a:solidFill>
                        </a:rPr>
                        <a:t> 10.000</a:t>
                      </a:r>
                      <a:r>
                        <a:rPr lang="en-US" baseline="0" dirty="0" smtClean="0">
                          <a:solidFill>
                            <a:srgbClr val="26CD45"/>
                          </a:solidFill>
                        </a:rPr>
                        <a:t> cells (maybe less)</a:t>
                      </a:r>
                      <a:endParaRPr lang="en-US" dirty="0">
                        <a:solidFill>
                          <a:srgbClr val="26CD45"/>
                        </a:solidFill>
                      </a:endParaRPr>
                    </a:p>
                  </a:txBody>
                  <a:tcPr/>
                </a:tc>
              </a:tr>
              <a:tr h="5069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Library preparation time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(without enrichment PCR)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 hours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26CD45"/>
                          </a:solidFill>
                        </a:rPr>
                        <a:t>10-20 min</a:t>
                      </a:r>
                      <a:endParaRPr lang="en-US" dirty="0">
                        <a:solidFill>
                          <a:srgbClr val="26CD45"/>
                        </a:solidFill>
                      </a:endParaRPr>
                    </a:p>
                  </a:txBody>
                  <a:tcPr/>
                </a:tc>
              </a:tr>
              <a:tr h="506984">
                <a:tc>
                  <a:txBody>
                    <a:bodyPr/>
                    <a:lstStyle/>
                    <a:p>
                      <a:r>
                        <a:rPr lang="en-US" dirty="0" smtClean="0"/>
                        <a:t>Library preparation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>
                          <a:solidFill>
                            <a:srgbClr val="FF0000"/>
                          </a:solidFill>
                        </a:rPr>
                        <a:t>~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Euro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rgbClr val="26CD45"/>
                          </a:solidFill>
                        </a:rPr>
                        <a:t>~</a:t>
                      </a:r>
                      <a:r>
                        <a:rPr lang="en-US" dirty="0" smtClean="0">
                          <a:solidFill>
                            <a:srgbClr val="26CD45"/>
                          </a:solidFill>
                        </a:rPr>
                        <a:t>10 Euro</a:t>
                      </a:r>
                      <a:endParaRPr lang="en-US" dirty="0">
                        <a:solidFill>
                          <a:srgbClr val="26CD45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7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ChIPmentation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content</a:t>
            </a:r>
            <a:r>
              <a:rPr lang="de-DE" dirty="0" smtClean="0"/>
              <a:t> </a:t>
            </a:r>
            <a:r>
              <a:rPr lang="de-DE" dirty="0" err="1"/>
              <a:t>than</a:t>
            </a:r>
            <a:r>
              <a:rPr lang="de-DE" dirty="0"/>
              <a:t> „normal“ ChIP-seq 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42369" y="2224368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42369" y="2145991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Hexagon 27"/>
          <p:cNvSpPr/>
          <p:nvPr/>
        </p:nvSpPr>
        <p:spPr>
          <a:xfrm>
            <a:off x="2098099" y="1894168"/>
            <a:ext cx="383032" cy="330200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509747" y="1879135"/>
            <a:ext cx="453004" cy="533711"/>
            <a:chOff x="2210493" y="1581231"/>
            <a:chExt cx="453004" cy="533711"/>
          </a:xfrm>
        </p:grpSpPr>
        <p:sp>
          <p:nvSpPr>
            <p:cNvPr id="30" name="Oval 29"/>
            <p:cNvSpPr/>
            <p:nvPr/>
          </p:nvSpPr>
          <p:spPr>
            <a:xfrm>
              <a:off x="244878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210493" y="1849739"/>
              <a:ext cx="286742" cy="265203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384500" y="1898564"/>
              <a:ext cx="148591" cy="131395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>
            <a:off x="5313101" y="2204909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13101" y="2126532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32345" y="2737878"/>
            <a:ext cx="7672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32345" y="2659501"/>
            <a:ext cx="7672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48034" y="2968655"/>
            <a:ext cx="1950342" cy="8285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748034" y="2890278"/>
            <a:ext cx="1950342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2843" y="3189128"/>
            <a:ext cx="7672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82843" y="3110751"/>
            <a:ext cx="7672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30479" y="2752503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830479" y="2674126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232200" y="3054146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32200" y="2975769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425160" y="2901746"/>
            <a:ext cx="91909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25160" y="2823369"/>
            <a:ext cx="91909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501406" y="3237263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501406" y="3158886"/>
            <a:ext cx="2054459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34553" y="3490954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34553" y="3412577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583530" y="2737878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583530" y="2659501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499219" y="2968655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499219" y="2890278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651716" y="3186160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651716" y="3107783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85738" y="3490954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85738" y="3412577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592657" y="2737878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592657" y="2657352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98376" y="2974475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98376" y="2893949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650090" y="3189128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650090" y="3108602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634159" y="3490954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634159" y="3410428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84938" y="2752503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884938" y="2671977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286659" y="3054146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286659" y="2973620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555865" y="3237263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555865" y="3156737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581664" y="2749535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581664" y="2671158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188693" y="2886326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188693" y="2807949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036835" y="3051997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036835" y="2973620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300752" y="3237263"/>
            <a:ext cx="248815" cy="0"/>
          </a:xfrm>
          <a:prstGeom prst="lin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300752" y="3158886"/>
            <a:ext cx="24881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583530" y="1432629"/>
            <a:ext cx="1440336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err="1" smtClean="0">
                <a:solidFill>
                  <a:schemeClr val="tx1"/>
                </a:solidFill>
                <a:latin typeface="Franklin Gothic Book"/>
                <a:cs typeface="Sys"/>
              </a:rPr>
              <a:t>ChIPmentation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692169" y="1487527"/>
            <a:ext cx="1186961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normal ChIP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834553" y="4435796"/>
            <a:ext cx="2048421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004242" y="4342129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190330" y="4242512"/>
            <a:ext cx="1290801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573362" y="4541363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1748034" y="4640980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10474" y="4753049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784400" y="4313567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188693" y="4419686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549567" y="4541363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5971361" y="4640980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225984" y="4753049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528636" y="4865117"/>
            <a:ext cx="181553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Freeform 148"/>
          <p:cNvSpPr/>
          <p:nvPr/>
        </p:nvSpPr>
        <p:spPr>
          <a:xfrm>
            <a:off x="589040" y="3866999"/>
            <a:ext cx="3200010" cy="1348727"/>
          </a:xfrm>
          <a:custGeom>
            <a:avLst/>
            <a:gdLst>
              <a:gd name="connsiteX0" fmla="*/ 0 w 3200010"/>
              <a:gd name="connsiteY0" fmla="*/ 1348727 h 1348727"/>
              <a:gd name="connsiteX1" fmla="*/ 0 w 3200010"/>
              <a:gd name="connsiteY1" fmla="*/ 1348727 h 1348727"/>
              <a:gd name="connsiteX2" fmla="*/ 186771 w 3200010"/>
              <a:gd name="connsiteY2" fmla="*/ 1336275 h 1348727"/>
              <a:gd name="connsiteX3" fmla="*/ 286382 w 3200010"/>
              <a:gd name="connsiteY3" fmla="*/ 1323823 h 1348727"/>
              <a:gd name="connsiteX4" fmla="*/ 348639 w 3200010"/>
              <a:gd name="connsiteY4" fmla="*/ 1286466 h 1348727"/>
              <a:gd name="connsiteX5" fmla="*/ 385993 w 3200010"/>
              <a:gd name="connsiteY5" fmla="*/ 1274014 h 1348727"/>
              <a:gd name="connsiteX6" fmla="*/ 460702 w 3200010"/>
              <a:gd name="connsiteY6" fmla="*/ 1186849 h 1348727"/>
              <a:gd name="connsiteX7" fmla="*/ 498056 w 3200010"/>
              <a:gd name="connsiteY7" fmla="*/ 1149493 h 1348727"/>
              <a:gd name="connsiteX8" fmla="*/ 535410 w 3200010"/>
              <a:gd name="connsiteY8" fmla="*/ 1087233 h 1348727"/>
              <a:gd name="connsiteX9" fmla="*/ 572764 w 3200010"/>
              <a:gd name="connsiteY9" fmla="*/ 1049876 h 1348727"/>
              <a:gd name="connsiteX10" fmla="*/ 610118 w 3200010"/>
              <a:gd name="connsiteY10" fmla="*/ 1000068 h 1348727"/>
              <a:gd name="connsiteX11" fmla="*/ 622570 w 3200010"/>
              <a:gd name="connsiteY11" fmla="*/ 937807 h 1348727"/>
              <a:gd name="connsiteX12" fmla="*/ 672375 w 3200010"/>
              <a:gd name="connsiteY12" fmla="*/ 863095 h 1348727"/>
              <a:gd name="connsiteX13" fmla="*/ 697278 w 3200010"/>
              <a:gd name="connsiteY13" fmla="*/ 825738 h 1348727"/>
              <a:gd name="connsiteX14" fmla="*/ 747084 w 3200010"/>
              <a:gd name="connsiteY14" fmla="*/ 726121 h 1348727"/>
              <a:gd name="connsiteX15" fmla="*/ 759535 w 3200010"/>
              <a:gd name="connsiteY15" fmla="*/ 688765 h 1348727"/>
              <a:gd name="connsiteX16" fmla="*/ 809341 w 3200010"/>
              <a:gd name="connsiteY16" fmla="*/ 564244 h 1348727"/>
              <a:gd name="connsiteX17" fmla="*/ 859146 w 3200010"/>
              <a:gd name="connsiteY17" fmla="*/ 402366 h 1348727"/>
              <a:gd name="connsiteX18" fmla="*/ 896501 w 3200010"/>
              <a:gd name="connsiteY18" fmla="*/ 340106 h 1348727"/>
              <a:gd name="connsiteX19" fmla="*/ 933855 w 3200010"/>
              <a:gd name="connsiteY19" fmla="*/ 203133 h 1348727"/>
              <a:gd name="connsiteX20" fmla="*/ 1033466 w 3200010"/>
              <a:gd name="connsiteY20" fmla="*/ 115968 h 1348727"/>
              <a:gd name="connsiteX21" fmla="*/ 1045918 w 3200010"/>
              <a:gd name="connsiteY21" fmla="*/ 78612 h 1348727"/>
              <a:gd name="connsiteX22" fmla="*/ 1108175 w 3200010"/>
              <a:gd name="connsiteY22" fmla="*/ 53707 h 1348727"/>
              <a:gd name="connsiteX23" fmla="*/ 1145529 w 3200010"/>
              <a:gd name="connsiteY23" fmla="*/ 28803 h 1348727"/>
              <a:gd name="connsiteX24" fmla="*/ 1207786 w 3200010"/>
              <a:gd name="connsiteY24" fmla="*/ 3899 h 1348727"/>
              <a:gd name="connsiteX25" fmla="*/ 1768099 w 3200010"/>
              <a:gd name="connsiteY25" fmla="*/ 28803 h 1348727"/>
              <a:gd name="connsiteX26" fmla="*/ 1842807 w 3200010"/>
              <a:gd name="connsiteY26" fmla="*/ 53707 h 1348727"/>
              <a:gd name="connsiteX27" fmla="*/ 1892613 w 3200010"/>
              <a:gd name="connsiteY27" fmla="*/ 78612 h 1348727"/>
              <a:gd name="connsiteX28" fmla="*/ 1917516 w 3200010"/>
              <a:gd name="connsiteY28" fmla="*/ 115968 h 1348727"/>
              <a:gd name="connsiteX29" fmla="*/ 2004676 w 3200010"/>
              <a:gd name="connsiteY29" fmla="*/ 165776 h 1348727"/>
              <a:gd name="connsiteX30" fmla="*/ 2042030 w 3200010"/>
              <a:gd name="connsiteY30" fmla="*/ 203133 h 1348727"/>
              <a:gd name="connsiteX31" fmla="*/ 2116738 w 3200010"/>
              <a:gd name="connsiteY31" fmla="*/ 252941 h 1348727"/>
              <a:gd name="connsiteX32" fmla="*/ 2141641 w 3200010"/>
              <a:gd name="connsiteY32" fmla="*/ 302750 h 1348727"/>
              <a:gd name="connsiteX33" fmla="*/ 2178995 w 3200010"/>
              <a:gd name="connsiteY33" fmla="*/ 327654 h 1348727"/>
              <a:gd name="connsiteX34" fmla="*/ 2191447 w 3200010"/>
              <a:gd name="connsiteY34" fmla="*/ 365010 h 1348727"/>
              <a:gd name="connsiteX35" fmla="*/ 2291058 w 3200010"/>
              <a:gd name="connsiteY35" fmla="*/ 489531 h 1348727"/>
              <a:gd name="connsiteX36" fmla="*/ 2315961 w 3200010"/>
              <a:gd name="connsiteY36" fmla="*/ 614052 h 1348727"/>
              <a:gd name="connsiteX37" fmla="*/ 2328412 w 3200010"/>
              <a:gd name="connsiteY37" fmla="*/ 651409 h 1348727"/>
              <a:gd name="connsiteX38" fmla="*/ 2340864 w 3200010"/>
              <a:gd name="connsiteY38" fmla="*/ 701217 h 1348727"/>
              <a:gd name="connsiteX39" fmla="*/ 2365766 w 3200010"/>
              <a:gd name="connsiteY39" fmla="*/ 751026 h 1348727"/>
              <a:gd name="connsiteX40" fmla="*/ 2390669 w 3200010"/>
              <a:gd name="connsiteY40" fmla="*/ 850642 h 1348727"/>
              <a:gd name="connsiteX41" fmla="*/ 2415572 w 3200010"/>
              <a:gd name="connsiteY41" fmla="*/ 887999 h 1348727"/>
              <a:gd name="connsiteX42" fmla="*/ 2428023 w 3200010"/>
              <a:gd name="connsiteY42" fmla="*/ 937807 h 1348727"/>
              <a:gd name="connsiteX43" fmla="*/ 2465378 w 3200010"/>
              <a:gd name="connsiteY43" fmla="*/ 975164 h 1348727"/>
              <a:gd name="connsiteX44" fmla="*/ 2490280 w 3200010"/>
              <a:gd name="connsiteY44" fmla="*/ 1012520 h 1348727"/>
              <a:gd name="connsiteX45" fmla="*/ 2527635 w 3200010"/>
              <a:gd name="connsiteY45" fmla="*/ 1062328 h 1348727"/>
              <a:gd name="connsiteX46" fmla="*/ 2639697 w 3200010"/>
              <a:gd name="connsiteY46" fmla="*/ 1161945 h 1348727"/>
              <a:gd name="connsiteX47" fmla="*/ 2677052 w 3200010"/>
              <a:gd name="connsiteY47" fmla="*/ 1186849 h 1348727"/>
              <a:gd name="connsiteX48" fmla="*/ 2764211 w 3200010"/>
              <a:gd name="connsiteY48" fmla="*/ 1211754 h 1348727"/>
              <a:gd name="connsiteX49" fmla="*/ 2801566 w 3200010"/>
              <a:gd name="connsiteY49" fmla="*/ 1224206 h 1348727"/>
              <a:gd name="connsiteX50" fmla="*/ 2938531 w 3200010"/>
              <a:gd name="connsiteY50" fmla="*/ 1236658 h 1348727"/>
              <a:gd name="connsiteX51" fmla="*/ 3200010 w 3200010"/>
              <a:gd name="connsiteY51" fmla="*/ 1249110 h 1348727"/>
              <a:gd name="connsiteX52" fmla="*/ 0 w 3200010"/>
              <a:gd name="connsiteY52" fmla="*/ 1348727 h 134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00010" h="1348727">
                <a:moveTo>
                  <a:pt x="0" y="1348727"/>
                </a:moveTo>
                <a:lnTo>
                  <a:pt x="0" y="1348727"/>
                </a:lnTo>
                <a:cubicBezTo>
                  <a:pt x="62257" y="1344576"/>
                  <a:pt x="124610" y="1341681"/>
                  <a:pt x="186771" y="1336275"/>
                </a:cubicBezTo>
                <a:cubicBezTo>
                  <a:pt x="220107" y="1333376"/>
                  <a:pt x="254400" y="1333664"/>
                  <a:pt x="286382" y="1323823"/>
                </a:cubicBezTo>
                <a:cubicBezTo>
                  <a:pt x="309513" y="1316705"/>
                  <a:pt x="326993" y="1297290"/>
                  <a:pt x="348639" y="1286466"/>
                </a:cubicBezTo>
                <a:cubicBezTo>
                  <a:pt x="360378" y="1280596"/>
                  <a:pt x="373542" y="1278165"/>
                  <a:pt x="385993" y="1274014"/>
                </a:cubicBezTo>
                <a:cubicBezTo>
                  <a:pt x="535627" y="1124374"/>
                  <a:pt x="365891" y="1300630"/>
                  <a:pt x="460702" y="1186849"/>
                </a:cubicBezTo>
                <a:cubicBezTo>
                  <a:pt x="471975" y="1173321"/>
                  <a:pt x="487491" y="1163581"/>
                  <a:pt x="498056" y="1149493"/>
                </a:cubicBezTo>
                <a:cubicBezTo>
                  <a:pt x="512577" y="1130131"/>
                  <a:pt x="520889" y="1106595"/>
                  <a:pt x="535410" y="1087233"/>
                </a:cubicBezTo>
                <a:cubicBezTo>
                  <a:pt x="545975" y="1073145"/>
                  <a:pt x="561304" y="1063247"/>
                  <a:pt x="572764" y="1049876"/>
                </a:cubicBezTo>
                <a:cubicBezTo>
                  <a:pt x="586269" y="1034119"/>
                  <a:pt x="597667" y="1016671"/>
                  <a:pt x="610118" y="1000068"/>
                </a:cubicBezTo>
                <a:cubicBezTo>
                  <a:pt x="614269" y="979314"/>
                  <a:pt x="613812" y="957075"/>
                  <a:pt x="622570" y="937807"/>
                </a:cubicBezTo>
                <a:cubicBezTo>
                  <a:pt x="634955" y="910559"/>
                  <a:pt x="655773" y="887999"/>
                  <a:pt x="672375" y="863095"/>
                </a:cubicBezTo>
                <a:cubicBezTo>
                  <a:pt x="680676" y="850643"/>
                  <a:pt x="691720" y="839633"/>
                  <a:pt x="697278" y="825738"/>
                </a:cubicBezTo>
                <a:cubicBezTo>
                  <a:pt x="727739" y="749583"/>
                  <a:pt x="709783" y="782076"/>
                  <a:pt x="747084" y="726121"/>
                </a:cubicBezTo>
                <a:cubicBezTo>
                  <a:pt x="751234" y="713669"/>
                  <a:pt x="754365" y="700829"/>
                  <a:pt x="759535" y="688765"/>
                </a:cubicBezTo>
                <a:cubicBezTo>
                  <a:pt x="790451" y="616623"/>
                  <a:pt x="786667" y="654946"/>
                  <a:pt x="809341" y="564244"/>
                </a:cubicBezTo>
                <a:cubicBezTo>
                  <a:pt x="825263" y="500553"/>
                  <a:pt x="830938" y="458784"/>
                  <a:pt x="859146" y="402366"/>
                </a:cubicBezTo>
                <a:cubicBezTo>
                  <a:pt x="869969" y="380719"/>
                  <a:pt x="884049" y="360859"/>
                  <a:pt x="896501" y="340106"/>
                </a:cubicBezTo>
                <a:cubicBezTo>
                  <a:pt x="901364" y="315789"/>
                  <a:pt x="918056" y="218933"/>
                  <a:pt x="933855" y="203133"/>
                </a:cubicBezTo>
                <a:cubicBezTo>
                  <a:pt x="1006693" y="130290"/>
                  <a:pt x="971692" y="157153"/>
                  <a:pt x="1033466" y="115968"/>
                </a:cubicBezTo>
                <a:cubicBezTo>
                  <a:pt x="1037617" y="103516"/>
                  <a:pt x="1035835" y="87015"/>
                  <a:pt x="1045918" y="78612"/>
                </a:cubicBezTo>
                <a:cubicBezTo>
                  <a:pt x="1063088" y="64303"/>
                  <a:pt x="1088184" y="63703"/>
                  <a:pt x="1108175" y="53707"/>
                </a:cubicBezTo>
                <a:cubicBezTo>
                  <a:pt x="1121560" y="47014"/>
                  <a:pt x="1132144" y="35496"/>
                  <a:pt x="1145529" y="28803"/>
                </a:cubicBezTo>
                <a:cubicBezTo>
                  <a:pt x="1165520" y="18807"/>
                  <a:pt x="1187034" y="12200"/>
                  <a:pt x="1207786" y="3899"/>
                </a:cubicBezTo>
                <a:cubicBezTo>
                  <a:pt x="1208420" y="3915"/>
                  <a:pt x="1609082" y="-14567"/>
                  <a:pt x="1768099" y="28803"/>
                </a:cubicBezTo>
                <a:cubicBezTo>
                  <a:pt x="1793424" y="35710"/>
                  <a:pt x="1819329" y="41967"/>
                  <a:pt x="1842807" y="53707"/>
                </a:cubicBezTo>
                <a:lnTo>
                  <a:pt x="1892613" y="78612"/>
                </a:lnTo>
                <a:cubicBezTo>
                  <a:pt x="1900914" y="91064"/>
                  <a:pt x="1906934" y="105386"/>
                  <a:pt x="1917516" y="115968"/>
                </a:cubicBezTo>
                <a:cubicBezTo>
                  <a:pt x="1955207" y="153661"/>
                  <a:pt x="1961936" y="151529"/>
                  <a:pt x="2004676" y="165776"/>
                </a:cubicBezTo>
                <a:cubicBezTo>
                  <a:pt x="2017127" y="178228"/>
                  <a:pt x="2028130" y="192321"/>
                  <a:pt x="2042030" y="203133"/>
                </a:cubicBezTo>
                <a:cubicBezTo>
                  <a:pt x="2065655" y="221509"/>
                  <a:pt x="2116738" y="252941"/>
                  <a:pt x="2116738" y="252941"/>
                </a:cubicBezTo>
                <a:cubicBezTo>
                  <a:pt x="2125039" y="269544"/>
                  <a:pt x="2129758" y="288490"/>
                  <a:pt x="2141641" y="302750"/>
                </a:cubicBezTo>
                <a:cubicBezTo>
                  <a:pt x="2151221" y="314247"/>
                  <a:pt x="2169647" y="315968"/>
                  <a:pt x="2178995" y="327654"/>
                </a:cubicBezTo>
                <a:cubicBezTo>
                  <a:pt x="2187194" y="337904"/>
                  <a:pt x="2185073" y="353536"/>
                  <a:pt x="2191447" y="365010"/>
                </a:cubicBezTo>
                <a:cubicBezTo>
                  <a:pt x="2230717" y="435700"/>
                  <a:pt x="2238569" y="437040"/>
                  <a:pt x="2291058" y="489531"/>
                </a:cubicBezTo>
                <a:cubicBezTo>
                  <a:pt x="2299359" y="531038"/>
                  <a:pt x="2302577" y="573895"/>
                  <a:pt x="2315961" y="614052"/>
                </a:cubicBezTo>
                <a:cubicBezTo>
                  <a:pt x="2320111" y="626504"/>
                  <a:pt x="2324806" y="638788"/>
                  <a:pt x="2328412" y="651409"/>
                </a:cubicBezTo>
                <a:cubicBezTo>
                  <a:pt x="2333113" y="667864"/>
                  <a:pt x="2334855" y="685193"/>
                  <a:pt x="2340864" y="701217"/>
                </a:cubicBezTo>
                <a:cubicBezTo>
                  <a:pt x="2347381" y="718598"/>
                  <a:pt x="2358454" y="733964"/>
                  <a:pt x="2365766" y="751026"/>
                </a:cubicBezTo>
                <a:cubicBezTo>
                  <a:pt x="2411862" y="858590"/>
                  <a:pt x="2332187" y="694680"/>
                  <a:pt x="2390669" y="850642"/>
                </a:cubicBezTo>
                <a:cubicBezTo>
                  <a:pt x="2395923" y="864655"/>
                  <a:pt x="2407271" y="875547"/>
                  <a:pt x="2415572" y="887999"/>
                </a:cubicBezTo>
                <a:cubicBezTo>
                  <a:pt x="2419722" y="904602"/>
                  <a:pt x="2419533" y="922948"/>
                  <a:pt x="2428023" y="937807"/>
                </a:cubicBezTo>
                <a:cubicBezTo>
                  <a:pt x="2436760" y="953097"/>
                  <a:pt x="2454105" y="961635"/>
                  <a:pt x="2465378" y="975164"/>
                </a:cubicBezTo>
                <a:cubicBezTo>
                  <a:pt x="2474958" y="986661"/>
                  <a:pt x="2481582" y="1000342"/>
                  <a:pt x="2490280" y="1012520"/>
                </a:cubicBezTo>
                <a:cubicBezTo>
                  <a:pt x="2502342" y="1029408"/>
                  <a:pt x="2513848" y="1046817"/>
                  <a:pt x="2527635" y="1062328"/>
                </a:cubicBezTo>
                <a:cubicBezTo>
                  <a:pt x="2572140" y="1112399"/>
                  <a:pt x="2589341" y="1125975"/>
                  <a:pt x="2639697" y="1161945"/>
                </a:cubicBezTo>
                <a:cubicBezTo>
                  <a:pt x="2651874" y="1170644"/>
                  <a:pt x="2663157" y="1181291"/>
                  <a:pt x="2677052" y="1186849"/>
                </a:cubicBezTo>
                <a:cubicBezTo>
                  <a:pt x="2705106" y="1198072"/>
                  <a:pt x="2735270" y="1203071"/>
                  <a:pt x="2764211" y="1211754"/>
                </a:cubicBezTo>
                <a:cubicBezTo>
                  <a:pt x="2776783" y="1215526"/>
                  <a:pt x="2788573" y="1222350"/>
                  <a:pt x="2801566" y="1224206"/>
                </a:cubicBezTo>
                <a:cubicBezTo>
                  <a:pt x="2846948" y="1230690"/>
                  <a:pt x="2892915" y="1232096"/>
                  <a:pt x="2938531" y="1236658"/>
                </a:cubicBezTo>
                <a:cubicBezTo>
                  <a:pt x="3118046" y="1254610"/>
                  <a:pt x="2989222" y="1249110"/>
                  <a:pt x="3200010" y="1249110"/>
                </a:cubicBezTo>
                <a:lnTo>
                  <a:pt x="0" y="1348727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  <a:alpha val="4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0"/>
          <p:cNvSpPr/>
          <p:nvPr/>
        </p:nvSpPr>
        <p:spPr>
          <a:xfrm>
            <a:off x="4786952" y="3916807"/>
            <a:ext cx="3200010" cy="1348727"/>
          </a:xfrm>
          <a:custGeom>
            <a:avLst/>
            <a:gdLst>
              <a:gd name="connsiteX0" fmla="*/ 0 w 3200010"/>
              <a:gd name="connsiteY0" fmla="*/ 1348727 h 1348727"/>
              <a:gd name="connsiteX1" fmla="*/ 0 w 3200010"/>
              <a:gd name="connsiteY1" fmla="*/ 1348727 h 1348727"/>
              <a:gd name="connsiteX2" fmla="*/ 186771 w 3200010"/>
              <a:gd name="connsiteY2" fmla="*/ 1336275 h 1348727"/>
              <a:gd name="connsiteX3" fmla="*/ 286382 w 3200010"/>
              <a:gd name="connsiteY3" fmla="*/ 1323823 h 1348727"/>
              <a:gd name="connsiteX4" fmla="*/ 348639 w 3200010"/>
              <a:gd name="connsiteY4" fmla="*/ 1286466 h 1348727"/>
              <a:gd name="connsiteX5" fmla="*/ 385993 w 3200010"/>
              <a:gd name="connsiteY5" fmla="*/ 1274014 h 1348727"/>
              <a:gd name="connsiteX6" fmla="*/ 460702 w 3200010"/>
              <a:gd name="connsiteY6" fmla="*/ 1186849 h 1348727"/>
              <a:gd name="connsiteX7" fmla="*/ 498056 w 3200010"/>
              <a:gd name="connsiteY7" fmla="*/ 1149493 h 1348727"/>
              <a:gd name="connsiteX8" fmla="*/ 535410 w 3200010"/>
              <a:gd name="connsiteY8" fmla="*/ 1087233 h 1348727"/>
              <a:gd name="connsiteX9" fmla="*/ 572764 w 3200010"/>
              <a:gd name="connsiteY9" fmla="*/ 1049876 h 1348727"/>
              <a:gd name="connsiteX10" fmla="*/ 610118 w 3200010"/>
              <a:gd name="connsiteY10" fmla="*/ 1000068 h 1348727"/>
              <a:gd name="connsiteX11" fmla="*/ 622570 w 3200010"/>
              <a:gd name="connsiteY11" fmla="*/ 937807 h 1348727"/>
              <a:gd name="connsiteX12" fmla="*/ 672375 w 3200010"/>
              <a:gd name="connsiteY12" fmla="*/ 863095 h 1348727"/>
              <a:gd name="connsiteX13" fmla="*/ 697278 w 3200010"/>
              <a:gd name="connsiteY13" fmla="*/ 825738 h 1348727"/>
              <a:gd name="connsiteX14" fmla="*/ 747084 w 3200010"/>
              <a:gd name="connsiteY14" fmla="*/ 726121 h 1348727"/>
              <a:gd name="connsiteX15" fmla="*/ 759535 w 3200010"/>
              <a:gd name="connsiteY15" fmla="*/ 688765 h 1348727"/>
              <a:gd name="connsiteX16" fmla="*/ 809341 w 3200010"/>
              <a:gd name="connsiteY16" fmla="*/ 564244 h 1348727"/>
              <a:gd name="connsiteX17" fmla="*/ 859146 w 3200010"/>
              <a:gd name="connsiteY17" fmla="*/ 402366 h 1348727"/>
              <a:gd name="connsiteX18" fmla="*/ 896501 w 3200010"/>
              <a:gd name="connsiteY18" fmla="*/ 340106 h 1348727"/>
              <a:gd name="connsiteX19" fmla="*/ 933855 w 3200010"/>
              <a:gd name="connsiteY19" fmla="*/ 203133 h 1348727"/>
              <a:gd name="connsiteX20" fmla="*/ 1033466 w 3200010"/>
              <a:gd name="connsiteY20" fmla="*/ 115968 h 1348727"/>
              <a:gd name="connsiteX21" fmla="*/ 1045918 w 3200010"/>
              <a:gd name="connsiteY21" fmla="*/ 78612 h 1348727"/>
              <a:gd name="connsiteX22" fmla="*/ 1108175 w 3200010"/>
              <a:gd name="connsiteY22" fmla="*/ 53707 h 1348727"/>
              <a:gd name="connsiteX23" fmla="*/ 1145529 w 3200010"/>
              <a:gd name="connsiteY23" fmla="*/ 28803 h 1348727"/>
              <a:gd name="connsiteX24" fmla="*/ 1207786 w 3200010"/>
              <a:gd name="connsiteY24" fmla="*/ 3899 h 1348727"/>
              <a:gd name="connsiteX25" fmla="*/ 1768099 w 3200010"/>
              <a:gd name="connsiteY25" fmla="*/ 28803 h 1348727"/>
              <a:gd name="connsiteX26" fmla="*/ 1842807 w 3200010"/>
              <a:gd name="connsiteY26" fmla="*/ 53707 h 1348727"/>
              <a:gd name="connsiteX27" fmla="*/ 1892613 w 3200010"/>
              <a:gd name="connsiteY27" fmla="*/ 78612 h 1348727"/>
              <a:gd name="connsiteX28" fmla="*/ 1917516 w 3200010"/>
              <a:gd name="connsiteY28" fmla="*/ 115968 h 1348727"/>
              <a:gd name="connsiteX29" fmla="*/ 2004676 w 3200010"/>
              <a:gd name="connsiteY29" fmla="*/ 165776 h 1348727"/>
              <a:gd name="connsiteX30" fmla="*/ 2042030 w 3200010"/>
              <a:gd name="connsiteY30" fmla="*/ 203133 h 1348727"/>
              <a:gd name="connsiteX31" fmla="*/ 2116738 w 3200010"/>
              <a:gd name="connsiteY31" fmla="*/ 252941 h 1348727"/>
              <a:gd name="connsiteX32" fmla="*/ 2141641 w 3200010"/>
              <a:gd name="connsiteY32" fmla="*/ 302750 h 1348727"/>
              <a:gd name="connsiteX33" fmla="*/ 2178995 w 3200010"/>
              <a:gd name="connsiteY33" fmla="*/ 327654 h 1348727"/>
              <a:gd name="connsiteX34" fmla="*/ 2191447 w 3200010"/>
              <a:gd name="connsiteY34" fmla="*/ 365010 h 1348727"/>
              <a:gd name="connsiteX35" fmla="*/ 2291058 w 3200010"/>
              <a:gd name="connsiteY35" fmla="*/ 489531 h 1348727"/>
              <a:gd name="connsiteX36" fmla="*/ 2315961 w 3200010"/>
              <a:gd name="connsiteY36" fmla="*/ 614052 h 1348727"/>
              <a:gd name="connsiteX37" fmla="*/ 2328412 w 3200010"/>
              <a:gd name="connsiteY37" fmla="*/ 651409 h 1348727"/>
              <a:gd name="connsiteX38" fmla="*/ 2340864 w 3200010"/>
              <a:gd name="connsiteY38" fmla="*/ 701217 h 1348727"/>
              <a:gd name="connsiteX39" fmla="*/ 2365766 w 3200010"/>
              <a:gd name="connsiteY39" fmla="*/ 751026 h 1348727"/>
              <a:gd name="connsiteX40" fmla="*/ 2390669 w 3200010"/>
              <a:gd name="connsiteY40" fmla="*/ 850642 h 1348727"/>
              <a:gd name="connsiteX41" fmla="*/ 2415572 w 3200010"/>
              <a:gd name="connsiteY41" fmla="*/ 887999 h 1348727"/>
              <a:gd name="connsiteX42" fmla="*/ 2428023 w 3200010"/>
              <a:gd name="connsiteY42" fmla="*/ 937807 h 1348727"/>
              <a:gd name="connsiteX43" fmla="*/ 2465378 w 3200010"/>
              <a:gd name="connsiteY43" fmla="*/ 975164 h 1348727"/>
              <a:gd name="connsiteX44" fmla="*/ 2490280 w 3200010"/>
              <a:gd name="connsiteY44" fmla="*/ 1012520 h 1348727"/>
              <a:gd name="connsiteX45" fmla="*/ 2527635 w 3200010"/>
              <a:gd name="connsiteY45" fmla="*/ 1062328 h 1348727"/>
              <a:gd name="connsiteX46" fmla="*/ 2639697 w 3200010"/>
              <a:gd name="connsiteY46" fmla="*/ 1161945 h 1348727"/>
              <a:gd name="connsiteX47" fmla="*/ 2677052 w 3200010"/>
              <a:gd name="connsiteY47" fmla="*/ 1186849 h 1348727"/>
              <a:gd name="connsiteX48" fmla="*/ 2764211 w 3200010"/>
              <a:gd name="connsiteY48" fmla="*/ 1211754 h 1348727"/>
              <a:gd name="connsiteX49" fmla="*/ 2801566 w 3200010"/>
              <a:gd name="connsiteY49" fmla="*/ 1224206 h 1348727"/>
              <a:gd name="connsiteX50" fmla="*/ 2938531 w 3200010"/>
              <a:gd name="connsiteY50" fmla="*/ 1236658 h 1348727"/>
              <a:gd name="connsiteX51" fmla="*/ 3200010 w 3200010"/>
              <a:gd name="connsiteY51" fmla="*/ 1249110 h 1348727"/>
              <a:gd name="connsiteX52" fmla="*/ 0 w 3200010"/>
              <a:gd name="connsiteY52" fmla="*/ 1348727 h 134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200010" h="1348727">
                <a:moveTo>
                  <a:pt x="0" y="1348727"/>
                </a:moveTo>
                <a:lnTo>
                  <a:pt x="0" y="1348727"/>
                </a:lnTo>
                <a:cubicBezTo>
                  <a:pt x="62257" y="1344576"/>
                  <a:pt x="124610" y="1341681"/>
                  <a:pt x="186771" y="1336275"/>
                </a:cubicBezTo>
                <a:cubicBezTo>
                  <a:pt x="220107" y="1333376"/>
                  <a:pt x="254400" y="1333664"/>
                  <a:pt x="286382" y="1323823"/>
                </a:cubicBezTo>
                <a:cubicBezTo>
                  <a:pt x="309513" y="1316705"/>
                  <a:pt x="326993" y="1297290"/>
                  <a:pt x="348639" y="1286466"/>
                </a:cubicBezTo>
                <a:cubicBezTo>
                  <a:pt x="360378" y="1280596"/>
                  <a:pt x="373542" y="1278165"/>
                  <a:pt x="385993" y="1274014"/>
                </a:cubicBezTo>
                <a:cubicBezTo>
                  <a:pt x="535627" y="1124374"/>
                  <a:pt x="365891" y="1300630"/>
                  <a:pt x="460702" y="1186849"/>
                </a:cubicBezTo>
                <a:cubicBezTo>
                  <a:pt x="471975" y="1173321"/>
                  <a:pt x="487491" y="1163581"/>
                  <a:pt x="498056" y="1149493"/>
                </a:cubicBezTo>
                <a:cubicBezTo>
                  <a:pt x="512577" y="1130131"/>
                  <a:pt x="520889" y="1106595"/>
                  <a:pt x="535410" y="1087233"/>
                </a:cubicBezTo>
                <a:cubicBezTo>
                  <a:pt x="545975" y="1073145"/>
                  <a:pt x="561304" y="1063247"/>
                  <a:pt x="572764" y="1049876"/>
                </a:cubicBezTo>
                <a:cubicBezTo>
                  <a:pt x="586269" y="1034119"/>
                  <a:pt x="597667" y="1016671"/>
                  <a:pt x="610118" y="1000068"/>
                </a:cubicBezTo>
                <a:cubicBezTo>
                  <a:pt x="614269" y="979314"/>
                  <a:pt x="613812" y="957075"/>
                  <a:pt x="622570" y="937807"/>
                </a:cubicBezTo>
                <a:cubicBezTo>
                  <a:pt x="634955" y="910559"/>
                  <a:pt x="655773" y="887999"/>
                  <a:pt x="672375" y="863095"/>
                </a:cubicBezTo>
                <a:cubicBezTo>
                  <a:pt x="680676" y="850643"/>
                  <a:pt x="691720" y="839633"/>
                  <a:pt x="697278" y="825738"/>
                </a:cubicBezTo>
                <a:cubicBezTo>
                  <a:pt x="727739" y="749583"/>
                  <a:pt x="709783" y="782076"/>
                  <a:pt x="747084" y="726121"/>
                </a:cubicBezTo>
                <a:cubicBezTo>
                  <a:pt x="751234" y="713669"/>
                  <a:pt x="754365" y="700829"/>
                  <a:pt x="759535" y="688765"/>
                </a:cubicBezTo>
                <a:cubicBezTo>
                  <a:pt x="790451" y="616623"/>
                  <a:pt x="786667" y="654946"/>
                  <a:pt x="809341" y="564244"/>
                </a:cubicBezTo>
                <a:cubicBezTo>
                  <a:pt x="825263" y="500553"/>
                  <a:pt x="830938" y="458784"/>
                  <a:pt x="859146" y="402366"/>
                </a:cubicBezTo>
                <a:cubicBezTo>
                  <a:pt x="869969" y="380719"/>
                  <a:pt x="884049" y="360859"/>
                  <a:pt x="896501" y="340106"/>
                </a:cubicBezTo>
                <a:cubicBezTo>
                  <a:pt x="901364" y="315789"/>
                  <a:pt x="918056" y="218933"/>
                  <a:pt x="933855" y="203133"/>
                </a:cubicBezTo>
                <a:cubicBezTo>
                  <a:pt x="1006693" y="130290"/>
                  <a:pt x="971692" y="157153"/>
                  <a:pt x="1033466" y="115968"/>
                </a:cubicBezTo>
                <a:cubicBezTo>
                  <a:pt x="1037617" y="103516"/>
                  <a:pt x="1035835" y="87015"/>
                  <a:pt x="1045918" y="78612"/>
                </a:cubicBezTo>
                <a:cubicBezTo>
                  <a:pt x="1063088" y="64303"/>
                  <a:pt x="1088184" y="63703"/>
                  <a:pt x="1108175" y="53707"/>
                </a:cubicBezTo>
                <a:cubicBezTo>
                  <a:pt x="1121560" y="47014"/>
                  <a:pt x="1132144" y="35496"/>
                  <a:pt x="1145529" y="28803"/>
                </a:cubicBezTo>
                <a:cubicBezTo>
                  <a:pt x="1165520" y="18807"/>
                  <a:pt x="1187034" y="12200"/>
                  <a:pt x="1207786" y="3899"/>
                </a:cubicBezTo>
                <a:cubicBezTo>
                  <a:pt x="1208420" y="3915"/>
                  <a:pt x="1609082" y="-14567"/>
                  <a:pt x="1768099" y="28803"/>
                </a:cubicBezTo>
                <a:cubicBezTo>
                  <a:pt x="1793424" y="35710"/>
                  <a:pt x="1819329" y="41967"/>
                  <a:pt x="1842807" y="53707"/>
                </a:cubicBezTo>
                <a:lnTo>
                  <a:pt x="1892613" y="78612"/>
                </a:lnTo>
                <a:cubicBezTo>
                  <a:pt x="1900914" y="91064"/>
                  <a:pt x="1906934" y="105386"/>
                  <a:pt x="1917516" y="115968"/>
                </a:cubicBezTo>
                <a:cubicBezTo>
                  <a:pt x="1955207" y="153661"/>
                  <a:pt x="1961936" y="151529"/>
                  <a:pt x="2004676" y="165776"/>
                </a:cubicBezTo>
                <a:cubicBezTo>
                  <a:pt x="2017127" y="178228"/>
                  <a:pt x="2028130" y="192321"/>
                  <a:pt x="2042030" y="203133"/>
                </a:cubicBezTo>
                <a:cubicBezTo>
                  <a:pt x="2065655" y="221509"/>
                  <a:pt x="2116738" y="252941"/>
                  <a:pt x="2116738" y="252941"/>
                </a:cubicBezTo>
                <a:cubicBezTo>
                  <a:pt x="2125039" y="269544"/>
                  <a:pt x="2129758" y="288490"/>
                  <a:pt x="2141641" y="302750"/>
                </a:cubicBezTo>
                <a:cubicBezTo>
                  <a:pt x="2151221" y="314247"/>
                  <a:pt x="2169647" y="315968"/>
                  <a:pt x="2178995" y="327654"/>
                </a:cubicBezTo>
                <a:cubicBezTo>
                  <a:pt x="2187194" y="337904"/>
                  <a:pt x="2185073" y="353536"/>
                  <a:pt x="2191447" y="365010"/>
                </a:cubicBezTo>
                <a:cubicBezTo>
                  <a:pt x="2230717" y="435700"/>
                  <a:pt x="2238569" y="437040"/>
                  <a:pt x="2291058" y="489531"/>
                </a:cubicBezTo>
                <a:cubicBezTo>
                  <a:pt x="2299359" y="531038"/>
                  <a:pt x="2302577" y="573895"/>
                  <a:pt x="2315961" y="614052"/>
                </a:cubicBezTo>
                <a:cubicBezTo>
                  <a:pt x="2320111" y="626504"/>
                  <a:pt x="2324806" y="638788"/>
                  <a:pt x="2328412" y="651409"/>
                </a:cubicBezTo>
                <a:cubicBezTo>
                  <a:pt x="2333113" y="667864"/>
                  <a:pt x="2334855" y="685193"/>
                  <a:pt x="2340864" y="701217"/>
                </a:cubicBezTo>
                <a:cubicBezTo>
                  <a:pt x="2347381" y="718598"/>
                  <a:pt x="2358454" y="733964"/>
                  <a:pt x="2365766" y="751026"/>
                </a:cubicBezTo>
                <a:cubicBezTo>
                  <a:pt x="2411862" y="858590"/>
                  <a:pt x="2332187" y="694680"/>
                  <a:pt x="2390669" y="850642"/>
                </a:cubicBezTo>
                <a:cubicBezTo>
                  <a:pt x="2395923" y="864655"/>
                  <a:pt x="2407271" y="875547"/>
                  <a:pt x="2415572" y="887999"/>
                </a:cubicBezTo>
                <a:cubicBezTo>
                  <a:pt x="2419722" y="904602"/>
                  <a:pt x="2419533" y="922948"/>
                  <a:pt x="2428023" y="937807"/>
                </a:cubicBezTo>
                <a:cubicBezTo>
                  <a:pt x="2436760" y="953097"/>
                  <a:pt x="2454105" y="961635"/>
                  <a:pt x="2465378" y="975164"/>
                </a:cubicBezTo>
                <a:cubicBezTo>
                  <a:pt x="2474958" y="986661"/>
                  <a:pt x="2481582" y="1000342"/>
                  <a:pt x="2490280" y="1012520"/>
                </a:cubicBezTo>
                <a:cubicBezTo>
                  <a:pt x="2502342" y="1029408"/>
                  <a:pt x="2513848" y="1046817"/>
                  <a:pt x="2527635" y="1062328"/>
                </a:cubicBezTo>
                <a:cubicBezTo>
                  <a:pt x="2572140" y="1112399"/>
                  <a:pt x="2589341" y="1125975"/>
                  <a:pt x="2639697" y="1161945"/>
                </a:cubicBezTo>
                <a:cubicBezTo>
                  <a:pt x="2651874" y="1170644"/>
                  <a:pt x="2663157" y="1181291"/>
                  <a:pt x="2677052" y="1186849"/>
                </a:cubicBezTo>
                <a:cubicBezTo>
                  <a:pt x="2705106" y="1198072"/>
                  <a:pt x="2735270" y="1203071"/>
                  <a:pt x="2764211" y="1211754"/>
                </a:cubicBezTo>
                <a:cubicBezTo>
                  <a:pt x="2776783" y="1215526"/>
                  <a:pt x="2788573" y="1222350"/>
                  <a:pt x="2801566" y="1224206"/>
                </a:cubicBezTo>
                <a:cubicBezTo>
                  <a:pt x="2846948" y="1230690"/>
                  <a:pt x="2892915" y="1232096"/>
                  <a:pt x="2938531" y="1236658"/>
                </a:cubicBezTo>
                <a:cubicBezTo>
                  <a:pt x="3118046" y="1254610"/>
                  <a:pt x="2989222" y="1249110"/>
                  <a:pt x="3200010" y="1249110"/>
                </a:cubicBezTo>
                <a:lnTo>
                  <a:pt x="0" y="1348727"/>
                </a:lnTo>
                <a:close/>
              </a:path>
            </a:pathLst>
          </a:custGeom>
          <a:solidFill>
            <a:schemeClr val="accent1">
              <a:alpha val="33000"/>
            </a:schemeClr>
          </a:solidFill>
          <a:ln>
            <a:solidFill>
              <a:schemeClr val="accent1">
                <a:shade val="95000"/>
                <a:satMod val="105000"/>
                <a:alpha val="4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/>
          <p:nvPr/>
        </p:nvCxnSpPr>
        <p:spPr>
          <a:xfrm>
            <a:off x="976569" y="5905974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084962" y="601223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1240842" y="6145539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332346" y="588771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378276" y="601223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602023" y="6145539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2771101" y="5881914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945773" y="6145539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882974" y="6003459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Hexagon 162"/>
          <p:cNvSpPr/>
          <p:nvPr/>
        </p:nvSpPr>
        <p:spPr>
          <a:xfrm>
            <a:off x="2013998" y="5855969"/>
            <a:ext cx="383032" cy="330200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4875952" y="5775650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507088" y="601223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5188693" y="5910493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5747614" y="5841334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6145604" y="601223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7253230" y="5911337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6416762" y="5841334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7642630" y="6057333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327592" y="5935788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502264" y="6199413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439465" y="6057333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8062912" y="5855720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879130" y="5993734"/>
            <a:ext cx="2237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515281" y="1880787"/>
            <a:ext cx="394615" cy="533711"/>
            <a:chOff x="2597370" y="1581231"/>
            <a:chExt cx="394615" cy="533711"/>
          </a:xfrm>
        </p:grpSpPr>
        <p:sp>
          <p:nvSpPr>
            <p:cNvPr id="21" name="Oval 2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Arrow Connector 186"/>
          <p:cNvCxnSpPr/>
          <p:nvPr/>
        </p:nvCxnSpPr>
        <p:spPr>
          <a:xfrm>
            <a:off x="734633" y="5577840"/>
            <a:ext cx="269609" cy="3040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174748" y="5331619"/>
            <a:ext cx="3583213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corresponds to transposase insertion site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393043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3" grpId="0"/>
      <p:bldP spid="134" grpId="0"/>
      <p:bldP spid="149" grpId="0" animBg="1"/>
      <p:bldP spid="151" grpId="0" animBg="1"/>
      <p:bldP spid="163" grpId="0" animBg="1"/>
      <p:bldP spid="1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ChIPmentation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content</a:t>
            </a:r>
            <a:r>
              <a:rPr lang="de-DE" dirty="0" smtClean="0"/>
              <a:t> </a:t>
            </a:r>
            <a:r>
              <a:rPr lang="de-DE" dirty="0" err="1"/>
              <a:t>than</a:t>
            </a:r>
            <a:r>
              <a:rPr lang="de-DE" dirty="0"/>
              <a:t> „normal“ ChIP-seq </a:t>
            </a:r>
            <a:endParaRPr lang="en-US" dirty="0"/>
          </a:p>
        </p:txBody>
      </p:sp>
      <p:pic>
        <p:nvPicPr>
          <p:cNvPr id="8" name="Picture 7" descr="Bildschirmfoto 2014-09-10 um 21.1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87" y="1273686"/>
            <a:ext cx="3715810" cy="1427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8169" y="1710346"/>
            <a:ext cx="1520248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norm ChIP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641" y="2094391"/>
            <a:ext cx="1948776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</a:t>
            </a:r>
            <a:r>
              <a:rPr lang="en-US" sz="1800" dirty="0" err="1" smtClean="0">
                <a:solidFill>
                  <a:schemeClr val="tx1"/>
                </a:solidFill>
                <a:latin typeface="Franklin Gothic Book"/>
                <a:cs typeface="Sys"/>
              </a:rPr>
              <a:t>ChIPmentation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pic>
        <p:nvPicPr>
          <p:cNvPr id="12" name="Picture 11" descr="Bildschirmfoto 2014-09-10 um 21.20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87" y="1299744"/>
            <a:ext cx="3846555" cy="1980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4329" y="2316714"/>
            <a:ext cx="2036690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norm ChIP 1bp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801" y="2700353"/>
            <a:ext cx="2465218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</a:t>
            </a:r>
            <a:r>
              <a:rPr lang="en-US" sz="1800" dirty="0" err="1" smtClean="0">
                <a:solidFill>
                  <a:schemeClr val="tx1"/>
                </a:solidFill>
                <a:latin typeface="Franklin Gothic Book"/>
                <a:cs typeface="Sys"/>
              </a:rPr>
              <a:t>ChIPmentation</a:t>
            </a: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 1bp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8169" y="1549438"/>
            <a:ext cx="1520248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norm ChIP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641" y="1933076"/>
            <a:ext cx="1948776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chemeClr val="tx1"/>
                </a:solidFill>
                <a:latin typeface="Franklin Gothic Book"/>
                <a:cs typeface="Sys"/>
              </a:rPr>
              <a:t>PU.1 </a:t>
            </a:r>
            <a:r>
              <a:rPr lang="en-US" sz="1800" dirty="0" err="1" smtClean="0">
                <a:solidFill>
                  <a:schemeClr val="tx1"/>
                </a:solidFill>
                <a:latin typeface="Franklin Gothic Book"/>
                <a:cs typeface="Sys"/>
              </a:rPr>
              <a:t>ChIPmentation</a:t>
            </a:r>
            <a:endParaRPr lang="en-US" sz="18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pic>
        <p:nvPicPr>
          <p:cNvPr id="19" name="Picture 18" descr="Bildschirmfoto 2014-09-10 um 21.26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60" y="2469675"/>
            <a:ext cx="2020865" cy="3907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15007" y="2845332"/>
            <a:ext cx="2265607" cy="276999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Franklin Gothic Book"/>
                <a:cs typeface="Sys"/>
              </a:rPr>
              <a:t>PU.1 DNA binding motif</a:t>
            </a:r>
            <a:endParaRPr lang="en-US" sz="18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818011" y="2992470"/>
            <a:ext cx="1651636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44482"/>
              </p:ext>
            </p:extLst>
          </p:nvPr>
        </p:nvGraphicFramePr>
        <p:xfrm>
          <a:off x="2531019" y="3277297"/>
          <a:ext cx="4182529" cy="248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51550" y="5776407"/>
            <a:ext cx="8562524" cy="64633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0"/>
              <a:buChar char="è"/>
              <a:tabLst>
                <a:tab pos="271463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Franklin Gothic Book"/>
                <a:cs typeface="Sys"/>
              </a:rPr>
              <a:t>“Footprint” where transcription factor is in physical contact with DNA</a:t>
            </a:r>
          </a:p>
          <a:p>
            <a:pPr marL="285750" indent="-285750">
              <a:buClr>
                <a:schemeClr val="tx2"/>
              </a:buClr>
              <a:buFont typeface="Wingdings" charset="0"/>
              <a:buChar char="è"/>
              <a:tabLst>
                <a:tab pos="271463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Franklin Gothic Book"/>
                <a:cs typeface="Sys"/>
              </a:rPr>
              <a:t>new insights into protein-DNA interactions? Adjacent footprints of co-bound TFs?</a:t>
            </a:r>
          </a:p>
          <a:p>
            <a:pPr marL="285750" indent="-285750">
              <a:buClr>
                <a:schemeClr val="tx2"/>
              </a:buClr>
              <a:buFont typeface="Wingdings" charset="0"/>
              <a:buChar char="è"/>
              <a:tabLst>
                <a:tab pos="271463" algn="l"/>
              </a:tabLst>
            </a:pPr>
            <a:r>
              <a:rPr lang="en-US" sz="1400" dirty="0" smtClean="0">
                <a:latin typeface="Franklin Gothic Book"/>
                <a:cs typeface="Sys"/>
              </a:rPr>
              <a:t>Information comes along for free with ChIP</a:t>
            </a:r>
            <a:endParaRPr lang="en-US" sz="14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379519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/>
      <p:bldP spid="14" grpId="0"/>
      <p:bldP spid="15" grpId="0"/>
      <p:bldP spid="16" grpId="0"/>
      <p:bldP spid="20" grpId="0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8550" y="351575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60768" y="3571579"/>
            <a:ext cx="1246736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many samples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926098" y="3499382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7229" y="3571579"/>
            <a:ext cx="145702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low cell numbers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294797" y="5328428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27015" y="5422634"/>
            <a:ext cx="1457029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low cell numbers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312414" y="5589801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44632" y="5684007"/>
            <a:ext cx="2160547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fast, cheap, automatable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304524" y="5851173"/>
            <a:ext cx="401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C8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2000" dirty="0">
              <a:solidFill>
                <a:srgbClr val="00C8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6742" y="5945380"/>
            <a:ext cx="2119070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0C800"/>
                </a:solidFill>
                <a:latin typeface="Franklin Gothic Book"/>
                <a:cs typeface="Sys"/>
              </a:rPr>
              <a:t>high information content</a:t>
            </a:r>
            <a:endParaRPr lang="en-US" sz="1600" dirty="0">
              <a:solidFill>
                <a:srgbClr val="00C800"/>
              </a:solidFill>
              <a:latin typeface="Franklin Gothic Book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298376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  <p:bldP spid="96" grpId="0"/>
      <p:bldP spid="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51549" y="216000"/>
            <a:ext cx="6957171" cy="563562"/>
          </a:xfrm>
        </p:spPr>
        <p:txBody>
          <a:bodyPr/>
          <a:lstStyle/>
          <a:p>
            <a:r>
              <a:rPr lang="en-US" smtClean="0"/>
              <a:t>Summary of progress since last lab talk</a:t>
            </a:r>
            <a:endParaRPr lang="en-US"/>
          </a:p>
        </p:txBody>
      </p:sp>
      <p:cxnSp>
        <p:nvCxnSpPr>
          <p:cNvPr id="9" name="Gerade Verbindung 5"/>
          <p:cNvCxnSpPr/>
          <p:nvPr/>
        </p:nvCxnSpPr>
        <p:spPr>
          <a:xfrm>
            <a:off x="351549" y="3618660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1549" y="4107531"/>
            <a:ext cx="7909242" cy="615553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A different point of view on </a:t>
            </a:r>
            <a:r>
              <a:rPr lang="en-US" sz="2000" dirty="0" err="1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ChIPmentation</a:t>
            </a:r>
            <a:r>
              <a:rPr lang="en-US" sz="2000" dirty="0">
                <a:solidFill>
                  <a:srgbClr val="A6A6A6"/>
                </a:solidFill>
                <a:latin typeface="Franklin Gothic Medium"/>
                <a:cs typeface="Franklin Gothic Medium"/>
              </a:rPr>
              <a:t> </a:t>
            </a:r>
            <a:r>
              <a:rPr lang="en-US" sz="2000" dirty="0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– ideas for analysis? Patent?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endParaRPr lang="en-US" sz="2000" dirty="0" smtClean="0">
              <a:solidFill>
                <a:srgbClr val="A6A6A6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49" y="1303665"/>
            <a:ext cx="8579272" cy="61555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Franklin Gothic Medium"/>
                <a:cs typeface="Franklin Gothic Medium"/>
              </a:rPr>
              <a:t>Methods established to analyze chromatin in a large number of samples</a:t>
            </a:r>
          </a:p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err="1" smtClean="0">
                <a:latin typeface="Franklin Gothic Medium"/>
                <a:cs typeface="Franklin Gothic Medium"/>
              </a:rPr>
              <a:t>ChIPmentation</a:t>
            </a:r>
            <a:r>
              <a:rPr lang="en-US" sz="2000" dirty="0" smtClean="0">
                <a:latin typeface="Franklin Gothic Medium"/>
                <a:cs typeface="Franklin Gothic Medium"/>
              </a:rPr>
              <a:t> – fast, cheap, sensitive, informative – the method for CLL?</a:t>
            </a:r>
          </a:p>
        </p:txBody>
      </p:sp>
      <p:cxnSp>
        <p:nvCxnSpPr>
          <p:cNvPr id="7" name="Gerade Verbindung 5"/>
          <p:cNvCxnSpPr/>
          <p:nvPr/>
        </p:nvCxnSpPr>
        <p:spPr>
          <a:xfrm>
            <a:off x="351549" y="2851163"/>
            <a:ext cx="4879822" cy="1588"/>
          </a:xfrm>
          <a:prstGeom prst="line">
            <a:avLst/>
          </a:prstGeom>
          <a:ln w="19050">
            <a:solidFill>
              <a:srgbClr val="00ACC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1549" y="3242603"/>
            <a:ext cx="7397358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Finalize the analysis and publish </a:t>
            </a:r>
            <a:r>
              <a:rPr lang="en-US" sz="2000" dirty="0" err="1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ChIPmentation</a:t>
            </a:r>
            <a:r>
              <a:rPr lang="en-US" sz="2000" dirty="0" smtClean="0">
                <a:solidFill>
                  <a:srgbClr val="A6A6A6"/>
                </a:solidFill>
                <a:latin typeface="Franklin Gothic Medium"/>
                <a:cs typeface="Franklin Gothic Medium"/>
              </a:rPr>
              <a:t> as a method paper</a:t>
            </a:r>
            <a:endParaRPr lang="en-US" sz="1400" dirty="0" smtClean="0">
              <a:solidFill>
                <a:srgbClr val="A6A6A6"/>
              </a:solidFill>
              <a:latin typeface="Franklin Gothic Medium"/>
              <a:cs typeface="Franklin Gothic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1549" y="2900806"/>
            <a:ext cx="1382966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My next goal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549" y="3732826"/>
            <a:ext cx="2047586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0ACC6"/>
                </a:solidFill>
                <a:latin typeface="Franklin Gothic Medium"/>
                <a:cs typeface="Franklin Gothic Medium"/>
              </a:rPr>
              <a:t>Feedback required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Regensburg – Vienna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68811" y="3054168"/>
            <a:ext cx="4326658" cy="923330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PhD in Michael </a:t>
            </a:r>
            <a:r>
              <a:rPr lang="en-US" sz="2000" dirty="0" err="1" smtClean="0">
                <a:solidFill>
                  <a:srgbClr val="000000"/>
                </a:solidFill>
                <a:latin typeface="Franklin Gothic Book"/>
                <a:cs typeface="Franklin Gothic Book"/>
              </a:rPr>
              <a:t>Rehli’s</a:t>
            </a:r>
            <a:r>
              <a:rPr lang="en-US" sz="20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 group at the University Hospital Regensburg, Germany</a:t>
            </a:r>
            <a:endParaRPr lang="en-US" sz="1600" dirty="0" smtClean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50" y="3805340"/>
            <a:ext cx="3545317" cy="1231106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solidFill>
                  <a:srgbClr val="000000"/>
                </a:solidFill>
                <a:latin typeface="Franklin Gothic Book"/>
                <a:cs typeface="Franklin Gothic Book"/>
              </a:rPr>
              <a:t>Role of chromatin in gene regulation of hematopoietic cells in collaboration with the FANTOM project</a:t>
            </a:r>
            <a:endParaRPr lang="en-US" sz="1600" dirty="0" smtClean="0">
              <a:solidFill>
                <a:srgbClr val="000000"/>
              </a:solidFill>
              <a:latin typeface="Franklin Gothic Book"/>
              <a:cs typeface="Franklin Gothic Book"/>
            </a:endParaRPr>
          </a:p>
        </p:txBody>
      </p:sp>
      <p:pic>
        <p:nvPicPr>
          <p:cNvPr id="8" name="Picture 7" descr="Regensburg_08_2006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0" y="986719"/>
            <a:ext cx="3545317" cy="236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Bildschirmfoto 2014-06-02 um 15.17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1" y="4063421"/>
            <a:ext cx="4326658" cy="88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3411_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1" y="986719"/>
            <a:ext cx="4326658" cy="1724483"/>
          </a:xfrm>
          <a:prstGeom prst="rect">
            <a:avLst/>
          </a:prstGeom>
        </p:spPr>
      </p:pic>
      <p:pic>
        <p:nvPicPr>
          <p:cNvPr id="2" name="Picture 1" descr="Bildschirmfoto 2014-09-11 um 12.56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2" y="5313807"/>
            <a:ext cx="3321050" cy="7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0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 regul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7" y="1188005"/>
            <a:ext cx="4442152" cy="5001147"/>
          </a:xfrm>
          <a:prstGeom prst="rect">
            <a:avLst/>
          </a:prstGeom>
        </p:spPr>
      </p:pic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28133" y="2207711"/>
            <a:ext cx="2694608" cy="24622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Function of DNA sequence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46839" y="3180386"/>
            <a:ext cx="760324" cy="24622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Activity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9284" y="5130612"/>
            <a:ext cx="760324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Potential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8132" y="1151986"/>
            <a:ext cx="5234609" cy="17598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7433" y="2911884"/>
            <a:ext cx="5234609" cy="1132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47433" y="4044103"/>
            <a:ext cx="5009405" cy="23414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1550" y="905765"/>
            <a:ext cx="4118315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1ACC6"/>
                </a:solidFill>
                <a:latin typeface="Franklin Gothic Book"/>
                <a:cs typeface="Sys"/>
              </a:rPr>
              <a:t>Chromatin states – more than gene expression!</a:t>
            </a:r>
            <a:endParaRPr lang="en-US" sz="16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</p:spTree>
    <p:extLst>
      <p:ext uri="{BB962C8B-B14F-4D97-AF65-F5344CB8AC3E}">
        <p14:creationId xmlns:p14="http://schemas.microsoft.com/office/powerpoint/2010/main" val="379757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ene regula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7" y="1188005"/>
            <a:ext cx="4442152" cy="5001147"/>
          </a:xfrm>
          <a:prstGeom prst="rect">
            <a:avLst/>
          </a:prstGeom>
        </p:spPr>
      </p:pic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ackground</a:t>
            </a:r>
            <a:endParaRPr lang="en-US" dirty="0"/>
          </a:p>
        </p:txBody>
      </p:sp>
      <p:pic>
        <p:nvPicPr>
          <p:cNvPr id="26" name="Picture 25" descr="Screen Shot 2014-03-11 at 10.28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11124" r="12174" b="46029"/>
          <a:stretch/>
        </p:blipFill>
        <p:spPr>
          <a:xfrm>
            <a:off x="5996865" y="2690877"/>
            <a:ext cx="1671155" cy="853542"/>
          </a:xfrm>
          <a:prstGeom prst="rect">
            <a:avLst/>
          </a:prstGeom>
        </p:spPr>
      </p:pic>
      <p:pic>
        <p:nvPicPr>
          <p:cNvPr id="30" name="Picture 29" descr="Bildschirmfoto 2014-09-10 um 14.08.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5"/>
          <a:stretch/>
        </p:blipFill>
        <p:spPr>
          <a:xfrm>
            <a:off x="5119622" y="3732333"/>
            <a:ext cx="3346844" cy="260662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343791" y="6587365"/>
            <a:ext cx="2157943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aseline="30000" dirty="0" smtClean="0">
                <a:solidFill>
                  <a:srgbClr val="01ACC6"/>
                </a:solidFill>
                <a:latin typeface="Franklin Gothic Book"/>
                <a:cs typeface="Franklin Gothic Book"/>
              </a:rPr>
              <a:t>Lara-</a:t>
            </a:r>
            <a:r>
              <a:rPr lang="en-US" sz="2000" baseline="30000" dirty="0" err="1" smtClean="0">
                <a:solidFill>
                  <a:srgbClr val="01ACC6"/>
                </a:solidFill>
                <a:latin typeface="Franklin Gothic Book"/>
                <a:cs typeface="Franklin Gothic Book"/>
              </a:rPr>
              <a:t>Astiaso</a:t>
            </a:r>
            <a:r>
              <a:rPr lang="en-US" sz="2000" baseline="30000" dirty="0" smtClean="0">
                <a:solidFill>
                  <a:srgbClr val="01ACC6"/>
                </a:solidFill>
                <a:latin typeface="Franklin Gothic Book"/>
                <a:cs typeface="Franklin Gothic Book"/>
              </a:rPr>
              <a:t>, Science 2014</a:t>
            </a:r>
            <a:endParaRPr lang="en-US" sz="2000" dirty="0">
              <a:solidFill>
                <a:srgbClr val="01ACC6"/>
              </a:solidFill>
              <a:latin typeface="Franklin Gothic Book"/>
              <a:cs typeface="Franklin Gothic Book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5654" y="2690877"/>
            <a:ext cx="892144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1ACC6"/>
                </a:solidFill>
                <a:latin typeface="Franklin Gothic Book"/>
                <a:cs typeface="Sys"/>
              </a:rPr>
              <a:t>Motif analysis</a:t>
            </a:r>
            <a:endParaRPr lang="en-US" sz="16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66918" y="905765"/>
            <a:ext cx="2258369" cy="24622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1ACC6"/>
                </a:solidFill>
                <a:latin typeface="Franklin Gothic Book"/>
                <a:cs typeface="Sys"/>
              </a:rPr>
              <a:t>Infer regulatory networks</a:t>
            </a:r>
            <a:endParaRPr lang="en-US" sz="16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28133" y="2207711"/>
            <a:ext cx="2694608" cy="24622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Function of DNA sequence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46839" y="3180386"/>
            <a:ext cx="760324" cy="246221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Activity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29284" y="5130612"/>
            <a:ext cx="760324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FF0000"/>
                </a:solidFill>
                <a:latin typeface="Franklin Gothic Book"/>
                <a:cs typeface="Sys"/>
              </a:rPr>
              <a:t>Potential</a:t>
            </a:r>
            <a:endParaRPr lang="en-US" sz="1600" dirty="0">
              <a:solidFill>
                <a:srgbClr val="FF0000"/>
              </a:solidFill>
              <a:latin typeface="Franklin Gothic Book"/>
              <a:cs typeface="Sy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1550" y="905765"/>
            <a:ext cx="4118315" cy="246221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rgbClr val="01ACC6"/>
                </a:solidFill>
                <a:latin typeface="Franklin Gothic Book"/>
                <a:cs typeface="Sys"/>
              </a:rPr>
              <a:t>Chromatin states – more than gene expression!</a:t>
            </a:r>
            <a:endParaRPr lang="en-US" sz="16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188005"/>
            <a:ext cx="4918304" cy="51869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otif analys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08" y="1261577"/>
            <a:ext cx="2078736" cy="121005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826142" y="3550901"/>
            <a:ext cx="0" cy="181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00225" y="2471633"/>
            <a:ext cx="0" cy="219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7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pic>
        <p:nvPicPr>
          <p:cNvPr id="211" name="Picture 210" descr="Bildschirmfoto 2014-09-10 um 15.3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5" y="900096"/>
            <a:ext cx="2663111" cy="1896019"/>
          </a:xfrm>
          <a:prstGeom prst="rect">
            <a:avLst/>
          </a:prstGeom>
        </p:spPr>
      </p:pic>
      <p:sp>
        <p:nvSpPr>
          <p:cNvPr id="2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28291" y="783345"/>
            <a:ext cx="6007083" cy="2012770"/>
          </a:xfrm>
        </p:spPr>
        <p:txBody>
          <a:bodyPr/>
          <a:lstStyle/>
          <a:p>
            <a:r>
              <a:rPr lang="en-US" sz="1600" u="sng" dirty="0" smtClean="0">
                <a:solidFill>
                  <a:srgbClr val="01ACC6"/>
                </a:solidFill>
                <a:sym typeface="Wingdings"/>
              </a:rPr>
              <a:t>CLL: chronic </a:t>
            </a:r>
            <a:r>
              <a:rPr lang="en-US" sz="1600" u="sng" dirty="0">
                <a:solidFill>
                  <a:srgbClr val="01ACC6"/>
                </a:solidFill>
                <a:sym typeface="Wingdings"/>
              </a:rPr>
              <a:t>lymphocytic leukemia </a:t>
            </a:r>
            <a:r>
              <a:rPr lang="en-US" sz="1600" u="sng" dirty="0" smtClean="0">
                <a:solidFill>
                  <a:srgbClr val="01ACC6"/>
                </a:solidFill>
                <a:sym typeface="Wingdings"/>
              </a:rPr>
              <a:t>(around 50 patient samples from </a:t>
            </a:r>
            <a:r>
              <a:rPr lang="en-US" sz="1600" u="sng" dirty="0">
                <a:solidFill>
                  <a:srgbClr val="01ACC6"/>
                </a:solidFill>
              </a:rPr>
              <a:t>Royal Bournemouth General </a:t>
            </a:r>
            <a:r>
              <a:rPr lang="en-US" sz="1600" u="sng" dirty="0" smtClean="0">
                <a:solidFill>
                  <a:srgbClr val="01ACC6"/>
                </a:solidFill>
              </a:rPr>
              <a:t>Hospital, England via BLUEPRINT</a:t>
            </a:r>
            <a:r>
              <a:rPr lang="en-US" sz="1600" u="sng" dirty="0" smtClean="0">
                <a:solidFill>
                  <a:srgbClr val="01ACC6"/>
                </a:solidFill>
                <a:sym typeface="Wingdings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²"/>
            </a:pPr>
            <a:r>
              <a:rPr lang="en-US" sz="1200" dirty="0" smtClean="0">
                <a:sym typeface="Wingdings"/>
              </a:rPr>
              <a:t>First large scale analysis of the chromatin landscape in primary cancer cells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²"/>
            </a:pPr>
            <a:r>
              <a:rPr lang="en-US" sz="1200" dirty="0" smtClean="0">
                <a:sym typeface="Wingdings"/>
              </a:rPr>
              <a:t>Cluster samples/compare signatures to healthy cells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²"/>
            </a:pPr>
            <a:r>
              <a:rPr lang="en-US" sz="1200" dirty="0" smtClean="0">
                <a:sym typeface="Wingdings"/>
              </a:rPr>
              <a:t>Regulatory networks in CLL, decompose origin/potential of patient-specific CLL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²"/>
            </a:pPr>
            <a:r>
              <a:rPr lang="en-US" sz="1200" dirty="0" smtClean="0">
                <a:sym typeface="Wingdings"/>
              </a:rPr>
              <a:t>Future plans: extend cohort, match epigenomes to clinical data, survival, develop biomarkers, rationale for drug treatment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314" y="803829"/>
            <a:ext cx="8790185" cy="21150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ildschirmfoto 2014-09-05 um 11.23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7" y="3041292"/>
            <a:ext cx="3518644" cy="1941984"/>
          </a:xfrm>
          <a:prstGeom prst="rect">
            <a:avLst/>
          </a:prstGeom>
        </p:spPr>
      </p:pic>
      <p:pic>
        <p:nvPicPr>
          <p:cNvPr id="7" name="Picture 6" descr="Bildschirmfoto 2014-09-05 um 11.23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2" y="3726044"/>
            <a:ext cx="3518644" cy="1257232"/>
          </a:xfrm>
          <a:prstGeom prst="rect">
            <a:avLst/>
          </a:prstGeom>
        </p:spPr>
      </p:pic>
      <p:pic>
        <p:nvPicPr>
          <p:cNvPr id="8" name="Picture 7" descr="Bildschirmfoto 2014-09-05 um 11.25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2" y="3041292"/>
            <a:ext cx="3551537" cy="477858"/>
          </a:xfrm>
          <a:prstGeom prst="rect">
            <a:avLst/>
          </a:prstGeom>
        </p:spPr>
      </p:pic>
      <p:pic>
        <p:nvPicPr>
          <p:cNvPr id="9" name="Picture 8" descr="Bildschirmfoto 2014-09-10 um 12.42.5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7" y="5050552"/>
            <a:ext cx="3518644" cy="11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0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2660425" y="4142540"/>
            <a:ext cx="3491092" cy="219455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6912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2900" y="1066949"/>
            <a:ext cx="3491631" cy="284891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7"/>
          <p:cNvSpPr txBox="1">
            <a:spLocks/>
          </p:cNvSpPr>
          <p:nvPr/>
        </p:nvSpPr>
        <p:spPr>
          <a:xfrm>
            <a:off x="342900" y="219783"/>
            <a:ext cx="5230100" cy="563562"/>
          </a:xfrm>
          <a:prstGeom prst="rect">
            <a:avLst/>
          </a:prstGeom>
        </p:spPr>
        <p:txBody>
          <a:bodyPr vert="horz" wrap="none"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00ACC6"/>
                </a:solidFill>
                <a:latin typeface="Franklin Gothic Medium"/>
                <a:ea typeface="+mj-ea"/>
                <a:cs typeface="Franklin Gothic Medium"/>
              </a:defRPr>
            </a:lvl1pPr>
          </a:lstStyle>
          <a:p>
            <a:r>
              <a:rPr lang="en-US" dirty="0" smtClean="0"/>
              <a:t>Chromatin profiling in primary cancer cells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436281"/>
            <a:ext cx="3282473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solidFill>
                  <a:schemeClr val="tx1"/>
                </a:solidFill>
                <a:latin typeface="Franklin Gothic Book"/>
                <a:cs typeface="Sys"/>
              </a:rPr>
              <a:t>high-throughput analysis of histone modifications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6351" y="1436281"/>
            <a:ext cx="3556405" cy="492443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 algn="ctr">
              <a:buClr>
                <a:schemeClr val="tx2"/>
              </a:buClr>
              <a:tabLst>
                <a:tab pos="271463" algn="l"/>
              </a:tabLst>
            </a:pPr>
            <a:r>
              <a:rPr lang="en-US" sz="1600" dirty="0" smtClean="0">
                <a:latin typeface="Franklin Gothic Book"/>
                <a:cs typeface="Sys"/>
              </a:rPr>
              <a:t>profiling of “open chromatin” (enhancers/promoters)</a:t>
            </a:r>
            <a:endParaRPr lang="en-US" sz="1600" dirty="0">
              <a:solidFill>
                <a:schemeClr val="tx1"/>
              </a:solidFill>
              <a:latin typeface="Franklin Gothic Book"/>
              <a:cs typeface="Sy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47265" y="4206499"/>
            <a:ext cx="192044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err="1" smtClean="0">
                <a:solidFill>
                  <a:srgbClr val="01ACC6"/>
                </a:solidFill>
                <a:latin typeface="Franklin Gothic Book"/>
                <a:cs typeface="Sys"/>
              </a:rPr>
              <a:t>ChIPmentation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pic>
        <p:nvPicPr>
          <p:cNvPr id="7" name="Picture 6" descr="44-134649Sciclone 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9" y="2051256"/>
            <a:ext cx="1709475" cy="14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554" y="1066949"/>
            <a:ext cx="2623164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automated ChIP-seq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77630" y="2276604"/>
            <a:ext cx="2713846" cy="1212008"/>
            <a:chOff x="5564625" y="2637874"/>
            <a:chExt cx="2713846" cy="1212008"/>
          </a:xfrm>
        </p:grpSpPr>
        <p:grpSp>
          <p:nvGrpSpPr>
            <p:cNvPr id="9" name="Group 8"/>
            <p:cNvGrpSpPr/>
            <p:nvPr/>
          </p:nvGrpSpPr>
          <p:grpSpPr>
            <a:xfrm>
              <a:off x="6548136" y="3537187"/>
              <a:ext cx="265410" cy="312695"/>
              <a:chOff x="2210493" y="1581231"/>
              <a:chExt cx="453004" cy="53371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7120168" y="3522734"/>
              <a:ext cx="231200" cy="312695"/>
              <a:chOff x="2597370" y="1581231"/>
              <a:chExt cx="394615" cy="53371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7504492" y="2637874"/>
              <a:ext cx="265410" cy="312695"/>
              <a:chOff x="2210493" y="1581231"/>
              <a:chExt cx="453004" cy="53371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44878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2210493" y="1849739"/>
                <a:ext cx="286742" cy="265203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2384500" y="1898564"/>
                <a:ext cx="148591" cy="131395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7780400" y="2637874"/>
              <a:ext cx="231200" cy="312695"/>
              <a:chOff x="2597370" y="1581231"/>
              <a:chExt cx="394615" cy="5337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597370" y="1581231"/>
                <a:ext cx="214717" cy="387187"/>
              </a:xfrm>
              <a:prstGeom prst="ellipse">
                <a:avLst/>
              </a:prstGeom>
              <a:solidFill>
                <a:srgbClr val="00BB86"/>
              </a:solidFill>
              <a:ln>
                <a:solidFill>
                  <a:srgbClr val="00BB8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2732179" y="1849739"/>
                <a:ext cx="259806" cy="265203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691410" y="1900232"/>
                <a:ext cx="149246" cy="15234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564625" y="3305493"/>
              <a:ext cx="529936" cy="529936"/>
              <a:chOff x="448350" y="2438072"/>
              <a:chExt cx="710545" cy="71054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57409" y="3305493"/>
              <a:ext cx="529936" cy="529936"/>
              <a:chOff x="448350" y="2438072"/>
              <a:chExt cx="710545" cy="71054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7262194" y="3305493"/>
              <a:ext cx="529936" cy="529936"/>
              <a:chOff x="448350" y="2438072"/>
              <a:chExt cx="710545" cy="71054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6491754" y="3823100"/>
              <a:ext cx="884061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7748535" y="3293164"/>
              <a:ext cx="529936" cy="529936"/>
              <a:chOff x="448350" y="2438072"/>
              <a:chExt cx="710545" cy="710545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48350" y="2438072"/>
                <a:ext cx="710545" cy="7105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497840" y="2489200"/>
                <a:ext cx="497840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650240" y="2630457"/>
                <a:ext cx="508655" cy="518160"/>
              </a:xfrm>
              <a:custGeom>
                <a:avLst/>
                <a:gdLst>
                  <a:gd name="connsiteX0" fmla="*/ 0 w 497840"/>
                  <a:gd name="connsiteY0" fmla="*/ 518160 h 518160"/>
                  <a:gd name="connsiteX1" fmla="*/ 30480 w 497840"/>
                  <a:gd name="connsiteY1" fmla="*/ 457200 h 518160"/>
                  <a:gd name="connsiteX2" fmla="*/ 40640 w 497840"/>
                  <a:gd name="connsiteY2" fmla="*/ 426720 h 518160"/>
                  <a:gd name="connsiteX3" fmla="*/ 91440 w 497840"/>
                  <a:gd name="connsiteY3" fmla="*/ 365760 h 518160"/>
                  <a:gd name="connsiteX4" fmla="*/ 111760 w 497840"/>
                  <a:gd name="connsiteY4" fmla="*/ 325120 h 518160"/>
                  <a:gd name="connsiteX5" fmla="*/ 132080 w 497840"/>
                  <a:gd name="connsiteY5" fmla="*/ 294640 h 518160"/>
                  <a:gd name="connsiteX6" fmla="*/ 152400 w 497840"/>
                  <a:gd name="connsiteY6" fmla="*/ 254000 h 518160"/>
                  <a:gd name="connsiteX7" fmla="*/ 213360 w 497840"/>
                  <a:gd name="connsiteY7" fmla="*/ 193040 h 518160"/>
                  <a:gd name="connsiteX8" fmla="*/ 243840 w 497840"/>
                  <a:gd name="connsiteY8" fmla="*/ 162560 h 518160"/>
                  <a:gd name="connsiteX9" fmla="*/ 304800 w 497840"/>
                  <a:gd name="connsiteY9" fmla="*/ 121920 h 518160"/>
                  <a:gd name="connsiteX10" fmla="*/ 365760 w 497840"/>
                  <a:gd name="connsiteY10" fmla="*/ 71120 h 518160"/>
                  <a:gd name="connsiteX11" fmla="*/ 436880 w 497840"/>
                  <a:gd name="connsiteY11" fmla="*/ 30480 h 518160"/>
                  <a:gd name="connsiteX12" fmla="*/ 467360 w 497840"/>
                  <a:gd name="connsiteY12" fmla="*/ 20320 h 518160"/>
                  <a:gd name="connsiteX13" fmla="*/ 497840 w 497840"/>
                  <a:gd name="connsiteY13" fmla="*/ 0 h 51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840" h="518160">
                    <a:moveTo>
                      <a:pt x="0" y="518160"/>
                    </a:moveTo>
                    <a:cubicBezTo>
                      <a:pt x="10160" y="497840"/>
                      <a:pt x="21253" y="477960"/>
                      <a:pt x="30480" y="457200"/>
                    </a:cubicBezTo>
                    <a:cubicBezTo>
                      <a:pt x="34830" y="447413"/>
                      <a:pt x="34699" y="435631"/>
                      <a:pt x="40640" y="426720"/>
                    </a:cubicBezTo>
                    <a:cubicBezTo>
                      <a:pt x="124694" y="300639"/>
                      <a:pt x="24958" y="482103"/>
                      <a:pt x="91440" y="365760"/>
                    </a:cubicBezTo>
                    <a:cubicBezTo>
                      <a:pt x="98954" y="352610"/>
                      <a:pt x="104246" y="338270"/>
                      <a:pt x="111760" y="325120"/>
                    </a:cubicBezTo>
                    <a:cubicBezTo>
                      <a:pt x="117818" y="314518"/>
                      <a:pt x="126022" y="305242"/>
                      <a:pt x="132080" y="294640"/>
                    </a:cubicBezTo>
                    <a:cubicBezTo>
                      <a:pt x="139594" y="281490"/>
                      <a:pt x="142939" y="265827"/>
                      <a:pt x="152400" y="254000"/>
                    </a:cubicBezTo>
                    <a:cubicBezTo>
                      <a:pt x="170352" y="231560"/>
                      <a:pt x="193040" y="213360"/>
                      <a:pt x="213360" y="193040"/>
                    </a:cubicBezTo>
                    <a:cubicBezTo>
                      <a:pt x="223520" y="182880"/>
                      <a:pt x="231885" y="170530"/>
                      <a:pt x="243840" y="162560"/>
                    </a:cubicBezTo>
                    <a:lnTo>
                      <a:pt x="304800" y="121920"/>
                    </a:lnTo>
                    <a:cubicBezTo>
                      <a:pt x="380476" y="71469"/>
                      <a:pt x="287531" y="136311"/>
                      <a:pt x="365760" y="71120"/>
                    </a:cubicBezTo>
                    <a:cubicBezTo>
                      <a:pt x="383766" y="56115"/>
                      <a:pt x="416421" y="39248"/>
                      <a:pt x="436880" y="30480"/>
                    </a:cubicBezTo>
                    <a:cubicBezTo>
                      <a:pt x="446724" y="26261"/>
                      <a:pt x="457781" y="25109"/>
                      <a:pt x="467360" y="20320"/>
                    </a:cubicBezTo>
                    <a:cubicBezTo>
                      <a:pt x="478282" y="14859"/>
                      <a:pt x="497840" y="0"/>
                      <a:pt x="497840" y="0"/>
                    </a:cubicBezTo>
                  </a:path>
                </a:pathLst>
              </a:cu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6250609" y="1066949"/>
            <a:ext cx="1167888" cy="369332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400" dirty="0" smtClean="0">
                <a:solidFill>
                  <a:srgbClr val="01ACC6"/>
                </a:solidFill>
                <a:latin typeface="Franklin Gothic Book"/>
                <a:cs typeface="Sys"/>
              </a:rPr>
              <a:t>ATAC-seq</a:t>
            </a:r>
            <a:endParaRPr lang="en-US" sz="2400" dirty="0">
              <a:solidFill>
                <a:srgbClr val="01ACC6"/>
              </a:solidFill>
              <a:latin typeface="Franklin Gothic Book"/>
              <a:cs typeface="Sys"/>
            </a:endParaRPr>
          </a:p>
        </p:txBody>
      </p:sp>
      <p:sp>
        <p:nvSpPr>
          <p:cNvPr id="63" name="Bent-Up Arrow 62"/>
          <p:cNvSpPr/>
          <p:nvPr/>
        </p:nvSpPr>
        <p:spPr>
          <a:xfrm rot="5400000">
            <a:off x="1171866" y="3915140"/>
            <a:ext cx="1467150" cy="1478105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Bent-Up Arrow 63"/>
          <p:cNvSpPr/>
          <p:nvPr/>
        </p:nvSpPr>
        <p:spPr>
          <a:xfrm rot="5400000" flipV="1">
            <a:off x="6214859" y="3882729"/>
            <a:ext cx="1467150" cy="1542926"/>
          </a:xfrm>
          <a:prstGeom prst="bentUpArrow">
            <a:avLst>
              <a:gd name="adj1" fmla="val 30883"/>
              <a:gd name="adj2" fmla="val 25000"/>
              <a:gd name="adj3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1384835">
            <a:off x="4506605" y="4552773"/>
            <a:ext cx="643923" cy="619624"/>
            <a:chOff x="5875867" y="1879600"/>
            <a:chExt cx="1346200" cy="1295400"/>
          </a:xfrm>
        </p:grpSpPr>
        <p:sp>
          <p:nvSpPr>
            <p:cNvPr id="66" name="Oval 65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3670888" y="4791948"/>
            <a:ext cx="231036" cy="312473"/>
            <a:chOff x="2597370" y="1581231"/>
            <a:chExt cx="394615" cy="533711"/>
          </a:xfrm>
        </p:grpSpPr>
        <p:sp>
          <p:nvSpPr>
            <p:cNvPr id="71" name="Oval 70"/>
            <p:cNvSpPr/>
            <p:nvPr/>
          </p:nvSpPr>
          <p:spPr>
            <a:xfrm>
              <a:off x="2597370" y="1581231"/>
              <a:ext cx="214717" cy="387187"/>
            </a:xfrm>
            <a:prstGeom prst="ellipse">
              <a:avLst/>
            </a:prstGeom>
            <a:solidFill>
              <a:srgbClr val="00BB86"/>
            </a:solidFill>
            <a:ln>
              <a:solidFill>
                <a:srgbClr val="00BB8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2732179" y="1849739"/>
              <a:ext cx="259806" cy="265203"/>
            </a:xfrm>
            <a:prstGeom prst="line">
              <a:avLst/>
            </a:prstGeom>
            <a:ln w="5080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691410" y="1900232"/>
              <a:ext cx="149246" cy="152347"/>
            </a:xfrm>
            <a:prstGeom prst="line">
              <a:avLst/>
            </a:prstGeom>
            <a:ln w="508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>
            <a:off x="3752500" y="5273814"/>
            <a:ext cx="986256" cy="643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37453" y="5192812"/>
            <a:ext cx="1065647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Hexagon 89"/>
          <p:cNvSpPr/>
          <p:nvPr/>
        </p:nvSpPr>
        <p:spPr>
          <a:xfrm>
            <a:off x="4103557" y="4944480"/>
            <a:ext cx="389486" cy="335764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2900" y="3920617"/>
            <a:ext cx="8245643" cy="2502785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83938" y="900016"/>
            <a:ext cx="4941390" cy="302060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1416262" y="2356020"/>
            <a:ext cx="1579310" cy="157931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68662" y="2508420"/>
            <a:ext cx="1008743" cy="100874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1734078" y="2658442"/>
            <a:ext cx="675458" cy="636188"/>
          </a:xfrm>
          <a:custGeom>
            <a:avLst/>
            <a:gdLst>
              <a:gd name="connsiteX0" fmla="*/ 276315 w 675458"/>
              <a:gd name="connsiteY0" fmla="*/ 454760 h 636188"/>
              <a:gd name="connsiteX1" fmla="*/ 294458 w 675458"/>
              <a:gd name="connsiteY1" fmla="*/ 200760 h 636188"/>
              <a:gd name="connsiteX2" fmla="*/ 348886 w 675458"/>
              <a:gd name="connsiteY2" fmla="*/ 218902 h 636188"/>
              <a:gd name="connsiteX3" fmla="*/ 367029 w 675458"/>
              <a:gd name="connsiteY3" fmla="*/ 436617 h 636188"/>
              <a:gd name="connsiteX4" fmla="*/ 512172 w 675458"/>
              <a:gd name="connsiteY4" fmla="*/ 418474 h 636188"/>
              <a:gd name="connsiteX5" fmla="*/ 494029 w 675458"/>
              <a:gd name="connsiteY5" fmla="*/ 309617 h 636188"/>
              <a:gd name="connsiteX6" fmla="*/ 512172 w 675458"/>
              <a:gd name="connsiteY6" fmla="*/ 164474 h 636188"/>
              <a:gd name="connsiteX7" fmla="*/ 566601 w 675458"/>
              <a:gd name="connsiteY7" fmla="*/ 200760 h 636188"/>
              <a:gd name="connsiteX8" fmla="*/ 584744 w 675458"/>
              <a:gd name="connsiteY8" fmla="*/ 255188 h 636188"/>
              <a:gd name="connsiteX9" fmla="*/ 512172 w 675458"/>
              <a:gd name="connsiteY9" fmla="*/ 581760 h 636188"/>
              <a:gd name="connsiteX10" fmla="*/ 276315 w 675458"/>
              <a:gd name="connsiteY10" fmla="*/ 563617 h 636188"/>
              <a:gd name="connsiteX11" fmla="*/ 240029 w 675458"/>
              <a:gd name="connsiteY11" fmla="*/ 491045 h 636188"/>
              <a:gd name="connsiteX12" fmla="*/ 221886 w 675458"/>
              <a:gd name="connsiteY12" fmla="*/ 237045 h 636188"/>
              <a:gd name="connsiteX13" fmla="*/ 185601 w 675458"/>
              <a:gd name="connsiteY13" fmla="*/ 128188 h 636188"/>
              <a:gd name="connsiteX14" fmla="*/ 131172 w 675458"/>
              <a:gd name="connsiteY14" fmla="*/ 110045 h 636188"/>
              <a:gd name="connsiteX15" fmla="*/ 40458 w 675458"/>
              <a:gd name="connsiteY15" fmla="*/ 146331 h 636188"/>
              <a:gd name="connsiteX16" fmla="*/ 40458 w 675458"/>
              <a:gd name="connsiteY16" fmla="*/ 418474 h 636188"/>
              <a:gd name="connsiteX17" fmla="*/ 94886 w 675458"/>
              <a:gd name="connsiteY17" fmla="*/ 382188 h 636188"/>
              <a:gd name="connsiteX18" fmla="*/ 113029 w 675458"/>
              <a:gd name="connsiteY18" fmla="*/ 327760 h 636188"/>
              <a:gd name="connsiteX19" fmla="*/ 149315 w 675458"/>
              <a:gd name="connsiteY19" fmla="*/ 273331 h 636188"/>
              <a:gd name="connsiteX20" fmla="*/ 221886 w 675458"/>
              <a:gd name="connsiteY20" fmla="*/ 91902 h 636188"/>
              <a:gd name="connsiteX21" fmla="*/ 276315 w 675458"/>
              <a:gd name="connsiteY21" fmla="*/ 37474 h 636188"/>
              <a:gd name="connsiteX22" fmla="*/ 385172 w 675458"/>
              <a:gd name="connsiteY22" fmla="*/ 1188 h 636188"/>
              <a:gd name="connsiteX23" fmla="*/ 657315 w 675458"/>
              <a:gd name="connsiteY23" fmla="*/ 55617 h 636188"/>
              <a:gd name="connsiteX24" fmla="*/ 675458 w 675458"/>
              <a:gd name="connsiteY24" fmla="*/ 128188 h 636188"/>
              <a:gd name="connsiteX25" fmla="*/ 657315 w 675458"/>
              <a:gd name="connsiteY25" fmla="*/ 418474 h 636188"/>
              <a:gd name="connsiteX26" fmla="*/ 602886 w 675458"/>
              <a:gd name="connsiteY26" fmla="*/ 491045 h 636188"/>
              <a:gd name="connsiteX27" fmla="*/ 548458 w 675458"/>
              <a:gd name="connsiteY27" fmla="*/ 545474 h 636188"/>
              <a:gd name="connsiteX28" fmla="*/ 421458 w 675458"/>
              <a:gd name="connsiteY28" fmla="*/ 618045 h 636188"/>
              <a:gd name="connsiteX29" fmla="*/ 367029 w 675458"/>
              <a:gd name="connsiteY29" fmla="*/ 636188 h 636188"/>
              <a:gd name="connsiteX30" fmla="*/ 149315 w 675458"/>
              <a:gd name="connsiteY30" fmla="*/ 545474 h 636188"/>
              <a:gd name="connsiteX31" fmla="*/ 131172 w 675458"/>
              <a:gd name="connsiteY31" fmla="*/ 472902 h 636188"/>
              <a:gd name="connsiteX32" fmla="*/ 113029 w 675458"/>
              <a:gd name="connsiteY32" fmla="*/ 309617 h 636188"/>
              <a:gd name="connsiteX33" fmla="*/ 94886 w 675458"/>
              <a:gd name="connsiteY33" fmla="*/ 200760 h 636188"/>
              <a:gd name="connsiteX34" fmla="*/ 113029 w 675458"/>
              <a:gd name="connsiteY34" fmla="*/ 55617 h 636188"/>
              <a:gd name="connsiteX35" fmla="*/ 240029 w 675458"/>
              <a:gd name="connsiteY35" fmla="*/ 73760 h 636188"/>
              <a:gd name="connsiteX36" fmla="*/ 330744 w 675458"/>
              <a:gd name="connsiteY36" fmla="*/ 164474 h 636188"/>
              <a:gd name="connsiteX37" fmla="*/ 512172 w 675458"/>
              <a:gd name="connsiteY37" fmla="*/ 255188 h 636188"/>
              <a:gd name="connsiteX38" fmla="*/ 584744 w 675458"/>
              <a:gd name="connsiteY38" fmla="*/ 73760 h 636188"/>
              <a:gd name="connsiteX39" fmla="*/ 439601 w 675458"/>
              <a:gd name="connsiteY39" fmla="*/ 91902 h 636188"/>
              <a:gd name="connsiteX40" fmla="*/ 330744 w 675458"/>
              <a:gd name="connsiteY40" fmla="*/ 255188 h 636188"/>
              <a:gd name="connsiteX41" fmla="*/ 294458 w 675458"/>
              <a:gd name="connsiteY41" fmla="*/ 309617 h 636188"/>
              <a:gd name="connsiteX42" fmla="*/ 185601 w 675458"/>
              <a:gd name="connsiteY42" fmla="*/ 382188 h 636188"/>
              <a:gd name="connsiteX43" fmla="*/ 131172 w 675458"/>
              <a:gd name="connsiteY43" fmla="*/ 418474 h 636188"/>
              <a:gd name="connsiteX44" fmla="*/ 113029 w 675458"/>
              <a:gd name="connsiteY44" fmla="*/ 491045 h 63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75458" h="636188">
                <a:moveTo>
                  <a:pt x="276315" y="454760"/>
                </a:moveTo>
                <a:cubicBezTo>
                  <a:pt x="282363" y="370093"/>
                  <a:pt x="269496" y="281889"/>
                  <a:pt x="294458" y="200760"/>
                </a:cubicBezTo>
                <a:cubicBezTo>
                  <a:pt x="300082" y="182482"/>
                  <a:pt x="343262" y="200624"/>
                  <a:pt x="348886" y="218902"/>
                </a:cubicBezTo>
                <a:cubicBezTo>
                  <a:pt x="370302" y="288505"/>
                  <a:pt x="360981" y="364045"/>
                  <a:pt x="367029" y="436617"/>
                </a:cubicBezTo>
                <a:cubicBezTo>
                  <a:pt x="415410" y="430569"/>
                  <a:pt x="477695" y="452951"/>
                  <a:pt x="512172" y="418474"/>
                </a:cubicBezTo>
                <a:cubicBezTo>
                  <a:pt x="538184" y="392462"/>
                  <a:pt x="494029" y="346403"/>
                  <a:pt x="494029" y="309617"/>
                </a:cubicBezTo>
                <a:cubicBezTo>
                  <a:pt x="494029" y="260859"/>
                  <a:pt x="506124" y="212855"/>
                  <a:pt x="512172" y="164474"/>
                </a:cubicBezTo>
                <a:cubicBezTo>
                  <a:pt x="530315" y="176569"/>
                  <a:pt x="552979" y="183733"/>
                  <a:pt x="566601" y="200760"/>
                </a:cubicBezTo>
                <a:cubicBezTo>
                  <a:pt x="578548" y="215693"/>
                  <a:pt x="584744" y="236064"/>
                  <a:pt x="584744" y="255188"/>
                </a:cubicBezTo>
                <a:cubicBezTo>
                  <a:pt x="584744" y="576286"/>
                  <a:pt x="660726" y="532242"/>
                  <a:pt x="512172" y="581760"/>
                </a:cubicBezTo>
                <a:cubicBezTo>
                  <a:pt x="433553" y="575712"/>
                  <a:pt x="351120" y="588552"/>
                  <a:pt x="276315" y="563617"/>
                </a:cubicBezTo>
                <a:cubicBezTo>
                  <a:pt x="250657" y="555064"/>
                  <a:pt x="244475" y="517723"/>
                  <a:pt x="240029" y="491045"/>
                </a:cubicBezTo>
                <a:cubicBezTo>
                  <a:pt x="226074" y="407318"/>
                  <a:pt x="234477" y="320988"/>
                  <a:pt x="221886" y="237045"/>
                </a:cubicBezTo>
                <a:cubicBezTo>
                  <a:pt x="216212" y="199220"/>
                  <a:pt x="221887" y="140283"/>
                  <a:pt x="185601" y="128188"/>
                </a:cubicBezTo>
                <a:lnTo>
                  <a:pt x="131172" y="110045"/>
                </a:lnTo>
                <a:cubicBezTo>
                  <a:pt x="100934" y="122140"/>
                  <a:pt x="66959" y="127402"/>
                  <a:pt x="40458" y="146331"/>
                </a:cubicBezTo>
                <a:cubicBezTo>
                  <a:pt x="-45661" y="207845"/>
                  <a:pt x="31028" y="361894"/>
                  <a:pt x="40458" y="418474"/>
                </a:cubicBezTo>
                <a:cubicBezTo>
                  <a:pt x="58601" y="406379"/>
                  <a:pt x="81265" y="399215"/>
                  <a:pt x="94886" y="382188"/>
                </a:cubicBezTo>
                <a:cubicBezTo>
                  <a:pt x="106833" y="367255"/>
                  <a:pt x="104476" y="344865"/>
                  <a:pt x="113029" y="327760"/>
                </a:cubicBezTo>
                <a:cubicBezTo>
                  <a:pt x="122781" y="308257"/>
                  <a:pt x="140459" y="293257"/>
                  <a:pt x="149315" y="273331"/>
                </a:cubicBezTo>
                <a:cubicBezTo>
                  <a:pt x="180414" y="203358"/>
                  <a:pt x="178211" y="153047"/>
                  <a:pt x="221886" y="91902"/>
                </a:cubicBezTo>
                <a:cubicBezTo>
                  <a:pt x="236799" y="71023"/>
                  <a:pt x="253886" y="49935"/>
                  <a:pt x="276315" y="37474"/>
                </a:cubicBezTo>
                <a:cubicBezTo>
                  <a:pt x="309750" y="18899"/>
                  <a:pt x="385172" y="1188"/>
                  <a:pt x="385172" y="1188"/>
                </a:cubicBezTo>
                <a:cubicBezTo>
                  <a:pt x="398654" y="2312"/>
                  <a:pt x="609953" y="-15426"/>
                  <a:pt x="657315" y="55617"/>
                </a:cubicBezTo>
                <a:cubicBezTo>
                  <a:pt x="671146" y="76364"/>
                  <a:pt x="669410" y="103998"/>
                  <a:pt x="675458" y="128188"/>
                </a:cubicBezTo>
                <a:cubicBezTo>
                  <a:pt x="669410" y="224950"/>
                  <a:pt x="676329" y="323406"/>
                  <a:pt x="657315" y="418474"/>
                </a:cubicBezTo>
                <a:cubicBezTo>
                  <a:pt x="651385" y="448125"/>
                  <a:pt x="622565" y="468087"/>
                  <a:pt x="602886" y="491045"/>
                </a:cubicBezTo>
                <a:cubicBezTo>
                  <a:pt x="586188" y="510526"/>
                  <a:pt x="568169" y="529048"/>
                  <a:pt x="548458" y="545474"/>
                </a:cubicBezTo>
                <a:cubicBezTo>
                  <a:pt x="516303" y="572270"/>
                  <a:pt x="457993" y="602387"/>
                  <a:pt x="421458" y="618045"/>
                </a:cubicBezTo>
                <a:cubicBezTo>
                  <a:pt x="403880" y="625578"/>
                  <a:pt x="385172" y="630140"/>
                  <a:pt x="367029" y="636188"/>
                </a:cubicBezTo>
                <a:cubicBezTo>
                  <a:pt x="169701" y="600310"/>
                  <a:pt x="182884" y="662963"/>
                  <a:pt x="149315" y="545474"/>
                </a:cubicBezTo>
                <a:cubicBezTo>
                  <a:pt x="142465" y="521498"/>
                  <a:pt x="137220" y="497093"/>
                  <a:pt x="131172" y="472902"/>
                </a:cubicBezTo>
                <a:cubicBezTo>
                  <a:pt x="125124" y="418474"/>
                  <a:pt x="120267" y="363900"/>
                  <a:pt x="113029" y="309617"/>
                </a:cubicBezTo>
                <a:cubicBezTo>
                  <a:pt x="108167" y="273154"/>
                  <a:pt x="94886" y="237546"/>
                  <a:pt x="94886" y="200760"/>
                </a:cubicBezTo>
                <a:cubicBezTo>
                  <a:pt x="94886" y="152002"/>
                  <a:pt x="106981" y="103998"/>
                  <a:pt x="113029" y="55617"/>
                </a:cubicBezTo>
                <a:cubicBezTo>
                  <a:pt x="155362" y="61665"/>
                  <a:pt x="199069" y="61472"/>
                  <a:pt x="240029" y="73760"/>
                </a:cubicBezTo>
                <a:cubicBezTo>
                  <a:pt x="318913" y="97425"/>
                  <a:pt x="276051" y="116618"/>
                  <a:pt x="330744" y="164474"/>
                </a:cubicBezTo>
                <a:cubicBezTo>
                  <a:pt x="417146" y="240076"/>
                  <a:pt x="421995" y="232643"/>
                  <a:pt x="512172" y="255188"/>
                </a:cubicBezTo>
                <a:cubicBezTo>
                  <a:pt x="566203" y="244382"/>
                  <a:pt x="766802" y="235591"/>
                  <a:pt x="584744" y="73760"/>
                </a:cubicBezTo>
                <a:cubicBezTo>
                  <a:pt x="548302" y="41367"/>
                  <a:pt x="487982" y="85855"/>
                  <a:pt x="439601" y="91902"/>
                </a:cubicBezTo>
                <a:lnTo>
                  <a:pt x="330744" y="255188"/>
                </a:lnTo>
                <a:cubicBezTo>
                  <a:pt x="318649" y="273331"/>
                  <a:pt x="312601" y="297522"/>
                  <a:pt x="294458" y="309617"/>
                </a:cubicBezTo>
                <a:lnTo>
                  <a:pt x="185601" y="382188"/>
                </a:lnTo>
                <a:lnTo>
                  <a:pt x="131172" y="418474"/>
                </a:lnTo>
                <a:cubicBezTo>
                  <a:pt x="111117" y="478639"/>
                  <a:pt x="113029" y="453778"/>
                  <a:pt x="113029" y="491045"/>
                </a:cubicBezTo>
              </a:path>
            </a:pathLst>
          </a:cu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1899424" y="2692758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>
            <a:off x="2275842" y="3045316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2128024" y="2976536"/>
            <a:ext cx="152400" cy="13137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15"/>
          <p:cNvSpPr/>
          <p:nvPr/>
        </p:nvSpPr>
        <p:spPr>
          <a:xfrm>
            <a:off x="1980929" y="3041517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2051824" y="2616387"/>
            <a:ext cx="228600" cy="197069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>
            <a:off x="1824046" y="2911555"/>
            <a:ext cx="226134" cy="194943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</a:t>
            </a:r>
            <a:r>
              <a:rPr lang="de-DE" dirty="0" err="1" smtClean="0"/>
              <a:t>chromatin</a:t>
            </a:r>
            <a:r>
              <a:rPr lang="de-DE" dirty="0" smtClean="0"/>
              <a:t> </a:t>
            </a:r>
            <a:r>
              <a:rPr lang="de-DE" dirty="0" err="1" smtClean="0"/>
              <a:t>modifications</a:t>
            </a:r>
            <a:r>
              <a:rPr lang="de-DE" dirty="0" smtClean="0"/>
              <a:t> – ChIP-seq</a:t>
            </a:r>
            <a:endParaRPr lang="de-DE" dirty="0"/>
          </a:p>
        </p:txBody>
      </p:sp>
      <p:sp>
        <p:nvSpPr>
          <p:cNvPr id="120" name="TextBox 119"/>
          <p:cNvSpPr txBox="1"/>
          <p:nvPr/>
        </p:nvSpPr>
        <p:spPr>
          <a:xfrm>
            <a:off x="3263754" y="1868541"/>
            <a:ext cx="3962799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Fix protein-DNA with formaldehyde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263754" y="1868541"/>
            <a:ext cx="295578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Lyse cells to isolate nuclei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263754" y="1868541"/>
            <a:ext cx="5165598" cy="923330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Bind protein of interest (with fixed DNA) to a specific antibody (e.g. H3K27ac to study enhancers)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263754" y="1868541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Wash complexes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263754" y="1868541"/>
            <a:ext cx="5165598" cy="307777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Purify DNA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263754" y="1868541"/>
            <a:ext cx="5165598" cy="923330"/>
          </a:xfrm>
          <a:prstGeom prst="rect">
            <a:avLst/>
          </a:prstGeom>
          <a:ln>
            <a:noFill/>
            <a:round/>
          </a:ln>
        </p:spPr>
        <p:txBody>
          <a:bodyPr wrap="squar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smtClean="0">
                <a:latin typeface="Sys"/>
                <a:cs typeface="Sys"/>
              </a:rPr>
              <a:t>Prepare </a:t>
            </a:r>
            <a:r>
              <a:rPr lang="en-US" sz="2000" dirty="0" err="1" smtClean="0">
                <a:latin typeface="Sys"/>
                <a:cs typeface="Sys"/>
              </a:rPr>
              <a:t>Illumina</a:t>
            </a:r>
            <a:r>
              <a:rPr lang="en-US" sz="2000" dirty="0" smtClean="0">
                <a:latin typeface="Sys"/>
                <a:cs typeface="Sys"/>
              </a:rPr>
              <a:t>-compatible library (end repair, phosphorylation, A-tailing, adaptor ligation, PCR)</a:t>
            </a:r>
            <a:endParaRPr lang="en-US" sz="2000" dirty="0">
              <a:latin typeface="Sys"/>
              <a:cs typeface="Sy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263754" y="1868541"/>
            <a:ext cx="4362047" cy="307777"/>
          </a:xfrm>
          <a:prstGeom prst="rect">
            <a:avLst/>
          </a:prstGeom>
          <a:ln>
            <a:noFill/>
            <a:round/>
          </a:ln>
        </p:spPr>
        <p:txBody>
          <a:bodyPr wrap="none" lIns="0" tIns="0" rIns="0" bIns="0" rtlCol="0" anchor="t" anchorCtr="0">
            <a:spAutoFit/>
          </a:bodyPr>
          <a:lstStyle/>
          <a:p>
            <a:pPr indent="1588">
              <a:spcBef>
                <a:spcPts val="2400"/>
              </a:spcBef>
              <a:buClr>
                <a:schemeClr val="tx2"/>
              </a:buClr>
              <a:tabLst>
                <a:tab pos="271463" algn="l"/>
              </a:tabLst>
            </a:pPr>
            <a:r>
              <a:rPr lang="en-US" sz="2000" dirty="0" err="1" smtClean="0">
                <a:latin typeface="Sys"/>
                <a:cs typeface="Sys"/>
              </a:rPr>
              <a:t>Sonicate</a:t>
            </a:r>
            <a:r>
              <a:rPr lang="en-US" sz="2000" dirty="0" smtClean="0">
                <a:latin typeface="Sys"/>
                <a:cs typeface="Sys"/>
              </a:rPr>
              <a:t> chromatin to small fragments</a:t>
            </a:r>
            <a:endParaRPr lang="en-US" sz="2000" dirty="0">
              <a:latin typeface="Sys"/>
              <a:cs typeface="Sys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2795952" y="5237343"/>
            <a:ext cx="2607733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889083" y="5169601"/>
            <a:ext cx="2607733" cy="0"/>
          </a:xfrm>
          <a:prstGeom prst="line">
            <a:avLst/>
          </a:prstGeom>
          <a:ln w="50800">
            <a:solidFill>
              <a:srgbClr val="7FAC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Hexagon 129"/>
          <p:cNvSpPr/>
          <p:nvPr/>
        </p:nvSpPr>
        <p:spPr>
          <a:xfrm>
            <a:off x="3484969" y="4907143"/>
            <a:ext cx="383032" cy="330200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4303016" y="3145675"/>
            <a:ext cx="1346200" cy="1295400"/>
            <a:chOff x="5875867" y="1879600"/>
            <a:chExt cx="1346200" cy="1295400"/>
          </a:xfrm>
        </p:grpSpPr>
        <p:sp>
          <p:nvSpPr>
            <p:cNvPr id="132" name="Oval 131"/>
            <p:cNvSpPr/>
            <p:nvPr/>
          </p:nvSpPr>
          <p:spPr>
            <a:xfrm>
              <a:off x="6250444" y="1879600"/>
              <a:ext cx="971623" cy="971623"/>
            </a:xfrm>
            <a:prstGeom prst="ellipse">
              <a:avLst/>
            </a:prstGeom>
            <a:gradFill flip="none" rotWithShape="1">
              <a:gsLst>
                <a:gs pos="0">
                  <a:srgbClr val="A65F00"/>
                </a:gs>
                <a:gs pos="100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32" idx="3"/>
            </p:cNvCxnSpPr>
            <p:nvPr/>
          </p:nvCxnSpPr>
          <p:spPr>
            <a:xfrm flipH="1">
              <a:off x="6172200" y="2708932"/>
              <a:ext cx="220535" cy="229001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>
              <a:off x="5875867" y="2929065"/>
              <a:ext cx="296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6172200" y="2937933"/>
              <a:ext cx="0" cy="237067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2889083" y="5338923"/>
            <a:ext cx="2760133" cy="397967"/>
            <a:chOff x="2061467" y="2702383"/>
            <a:chExt cx="2760133" cy="397967"/>
          </a:xfrm>
        </p:grpSpPr>
        <p:cxnSp>
          <p:nvCxnSpPr>
            <p:cNvPr id="137" name="Straight Connector 136"/>
            <p:cNvCxnSpPr/>
            <p:nvPr/>
          </p:nvCxnSpPr>
          <p:spPr>
            <a:xfrm>
              <a:off x="2120736" y="3100350"/>
              <a:ext cx="2607733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2061467" y="3032608"/>
              <a:ext cx="2760133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Isosceles Triangle 138"/>
            <p:cNvSpPr/>
            <p:nvPr/>
          </p:nvSpPr>
          <p:spPr>
            <a:xfrm>
              <a:off x="4025745" y="2702383"/>
              <a:ext cx="455156" cy="389466"/>
            </a:xfrm>
            <a:prstGeom prst="triangl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5403884" y="5237343"/>
            <a:ext cx="93131" cy="0"/>
          </a:xfrm>
          <a:prstGeom prst="line">
            <a:avLst/>
          </a:prstGeom>
          <a:ln w="50800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795952" y="5169601"/>
            <a:ext cx="93132" cy="0"/>
          </a:xfrm>
          <a:prstGeom prst="line">
            <a:avLst/>
          </a:prstGeom>
          <a:ln w="50800"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2529292" y="5062261"/>
            <a:ext cx="369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A-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395620" y="5001566"/>
            <a:ext cx="369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-A</a:t>
            </a:r>
            <a:endParaRPr lang="en-US" sz="1200" dirty="0">
              <a:latin typeface="Courier"/>
              <a:cs typeface="Courier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6019468" y="4966450"/>
            <a:ext cx="999044" cy="508000"/>
            <a:chOff x="5513593" y="3281843"/>
            <a:chExt cx="999044" cy="508000"/>
          </a:xfrm>
        </p:grpSpPr>
        <p:grpSp>
          <p:nvGrpSpPr>
            <p:cNvPr id="145" name="Group 144"/>
            <p:cNvGrpSpPr/>
            <p:nvPr/>
          </p:nvGrpSpPr>
          <p:grpSpPr>
            <a:xfrm>
              <a:off x="5784502" y="3281843"/>
              <a:ext cx="728135" cy="508000"/>
              <a:chOff x="4648200" y="4529667"/>
              <a:chExt cx="728135" cy="508000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>
                <a:off x="4648203" y="4800662"/>
                <a:ext cx="448733" cy="0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648200" y="4732891"/>
                <a:ext cx="448733" cy="0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5080002" y="4529667"/>
                <a:ext cx="296333" cy="203224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5080002" y="4800662"/>
                <a:ext cx="296333" cy="237005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6" name="TextBox 145"/>
            <p:cNvSpPr txBox="1"/>
            <p:nvPr/>
          </p:nvSpPr>
          <p:spPr>
            <a:xfrm>
              <a:off x="5513593" y="3387162"/>
              <a:ext cx="369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/>
                  <a:cs typeface="Courier"/>
                </a:rPr>
                <a:t>T</a:t>
              </a:r>
              <a:r>
                <a:rPr lang="en-US" sz="1200" dirty="0" smtClean="0">
                  <a:latin typeface="Courier"/>
                  <a:cs typeface="Courier"/>
                </a:rPr>
                <a:t>-</a:t>
              </a:r>
              <a:endParaRPr lang="en-US" sz="1200" dirty="0">
                <a:latin typeface="Courier"/>
                <a:cs typeface="Courier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472279" y="4972031"/>
            <a:ext cx="884610" cy="508000"/>
            <a:chOff x="570733" y="3318426"/>
            <a:chExt cx="1004623" cy="508000"/>
          </a:xfrm>
        </p:grpSpPr>
        <p:grpSp>
          <p:nvGrpSpPr>
            <p:cNvPr id="152" name="Group 151"/>
            <p:cNvGrpSpPr/>
            <p:nvPr/>
          </p:nvGrpSpPr>
          <p:grpSpPr>
            <a:xfrm flipH="1">
              <a:off x="570733" y="3318426"/>
              <a:ext cx="733642" cy="508000"/>
              <a:chOff x="4648200" y="4529667"/>
              <a:chExt cx="728135" cy="508000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4648203" y="4800662"/>
                <a:ext cx="448733" cy="0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4648200" y="4732891"/>
                <a:ext cx="448733" cy="0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5080002" y="4529667"/>
                <a:ext cx="296333" cy="203224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080002" y="4800662"/>
                <a:ext cx="296333" cy="237005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/>
            <p:cNvSpPr txBox="1"/>
            <p:nvPr/>
          </p:nvSpPr>
          <p:spPr>
            <a:xfrm>
              <a:off x="1205994" y="3363460"/>
              <a:ext cx="369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"/>
                  <a:cs typeface="Courier"/>
                </a:rPr>
                <a:t>-T</a:t>
              </a:r>
              <a:endParaRPr lang="en-US" sz="1200" dirty="0">
                <a:latin typeface="Courier"/>
                <a:cs typeface="Courier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2588401" y="4922190"/>
            <a:ext cx="335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Lucida Grande"/>
                <a:ea typeface="Lucida Grande"/>
                <a:cs typeface="Lucida Grande"/>
              </a:rPr>
              <a:t>℗</a:t>
            </a:r>
            <a:endParaRPr lang="en-US" sz="1400" dirty="0"/>
          </a:p>
        </p:txBody>
      </p:sp>
      <p:sp>
        <p:nvSpPr>
          <p:cNvPr id="159" name="Rectangle 158"/>
          <p:cNvSpPr/>
          <p:nvPr/>
        </p:nvSpPr>
        <p:spPr>
          <a:xfrm>
            <a:off x="5390606" y="5150954"/>
            <a:ext cx="335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Lucida Grande"/>
                <a:ea typeface="Lucida Grande"/>
                <a:cs typeface="Lucida Grande"/>
              </a:rPr>
              <a:t>℗</a:t>
            </a:r>
            <a:endParaRPr lang="en-US" sz="1400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2058314" y="4962269"/>
            <a:ext cx="4153717" cy="513581"/>
            <a:chOff x="1907787" y="4979847"/>
            <a:chExt cx="4153717" cy="513581"/>
          </a:xfrm>
        </p:grpSpPr>
        <p:cxnSp>
          <p:nvCxnSpPr>
            <p:cNvPr id="161" name="Straight Connector 160"/>
            <p:cNvCxnSpPr/>
            <p:nvPr/>
          </p:nvCxnSpPr>
          <p:spPr>
            <a:xfrm>
              <a:off x="2641424" y="5250740"/>
              <a:ext cx="2700864" cy="5683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2641424" y="5182998"/>
              <a:ext cx="2700864" cy="0"/>
            </a:xfrm>
            <a:prstGeom prst="line">
              <a:avLst/>
            </a:prstGeom>
            <a:ln w="50800">
              <a:solidFill>
                <a:srgbClr val="7FA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3" name="Group 162"/>
            <p:cNvGrpSpPr/>
            <p:nvPr/>
          </p:nvGrpSpPr>
          <p:grpSpPr>
            <a:xfrm>
              <a:off x="5333369" y="4979847"/>
              <a:ext cx="728135" cy="508000"/>
              <a:chOff x="4648200" y="4529667"/>
              <a:chExt cx="728135" cy="508000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>
                <a:off x="4648203" y="4800662"/>
                <a:ext cx="448733" cy="0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648200" y="4732891"/>
                <a:ext cx="448733" cy="0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5080002" y="4529667"/>
                <a:ext cx="296333" cy="203224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5080002" y="4800662"/>
                <a:ext cx="296333" cy="237005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 flipH="1">
              <a:off x="1907787" y="4985428"/>
              <a:ext cx="733642" cy="508000"/>
              <a:chOff x="4648200" y="4529667"/>
              <a:chExt cx="728135" cy="508000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>
                <a:off x="4648203" y="4800662"/>
                <a:ext cx="448733" cy="0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4648200" y="4732891"/>
                <a:ext cx="448733" cy="0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5080002" y="4529667"/>
                <a:ext cx="296333" cy="203224"/>
              </a:xfrm>
              <a:prstGeom prst="line">
                <a:avLst/>
              </a:prstGeom>
              <a:ln w="50800"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080002" y="4800662"/>
                <a:ext cx="296333" cy="237005"/>
              </a:xfrm>
              <a:prstGeom prst="line">
                <a:avLst/>
              </a:prstGeom>
              <a:ln w="50800"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72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25E-6 2.54512E-7 L -0.10118 0.06733 " pathEditMode="relative" ptsTypes="AA">
                                      <p:cBhvr>
                                        <p:cTn id="57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261E-7 1.09209E-6 L -0.06265 0.0009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1" y="4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558E-6 -4.40537E-6 L 0.04565 0.000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94" grpId="0" animBg="1"/>
      <p:bldP spid="119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0" grpId="0"/>
      <p:bldP spid="120" grpId="1"/>
      <p:bldP spid="121" grpId="0"/>
      <p:bldP spid="121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7" grpId="0"/>
      <p:bldP spid="127" grpId="1"/>
      <p:bldP spid="130" grpId="0" animBg="1"/>
      <p:bldP spid="130" grpId="1" animBg="1"/>
      <p:bldP spid="130" grpId="2" animBg="1"/>
      <p:bldP spid="142" grpId="0"/>
      <p:bldP spid="142" grpId="1"/>
      <p:bldP spid="143" grpId="0"/>
      <p:bldP spid="143" grpId="1"/>
      <p:bldP spid="158" grpId="0"/>
      <p:bldP spid="158" grpId="1"/>
      <p:bldP spid="159" grpId="0"/>
      <p:bldP spid="159" grpId="1"/>
    </p:bldLst>
  </p:timing>
</p:sld>
</file>

<file path=ppt/theme/theme1.xml><?xml version="1.0" encoding="utf-8"?>
<a:theme xmlns:a="http://schemas.openxmlformats.org/drawingml/2006/main" name="CeMM_ppt_inter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else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  <a:round/>
        </a:ln>
      </a:spPr>
      <a:bodyPr wrap="none" lIns="0" tIns="0" rIns="0" bIns="0" rtlCol="0" anchor="t" anchorCtr="0">
        <a:spAutoFit/>
      </a:bodyPr>
      <a:lstStyle>
        <a:defPPr indent="1588">
          <a:spcBef>
            <a:spcPts val="2400"/>
          </a:spcBef>
          <a:buClr>
            <a:schemeClr val="tx2"/>
          </a:buClr>
          <a:tabLst>
            <a:tab pos="271463" algn="l"/>
          </a:tabLst>
          <a:defRPr sz="2400" dirty="0">
            <a:solidFill>
              <a:schemeClr val="tx1"/>
            </a:solidFill>
            <a:latin typeface="Franklin Gothic Book"/>
            <a:cs typeface="Sy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CeMM_ppt_internal.potx</Template>
  <TotalTime>1467</TotalTime>
  <Words>1285</Words>
  <Application>Microsoft Macintosh PowerPoint</Application>
  <PresentationFormat>On-screen Show (4:3)</PresentationFormat>
  <Paragraphs>233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CeMM_ppt_internal</vt:lpstr>
      <vt:lpstr>Titelseite</vt:lpstr>
      <vt:lpstr>1_Office-Design</vt:lpstr>
      <vt:lpstr>Chromatin profiling in cancer cells</vt:lpstr>
      <vt:lpstr>Why we have Friday Lab talks </vt:lpstr>
      <vt:lpstr>Regensburg – Vienna</vt:lpstr>
      <vt:lpstr>Background</vt:lpstr>
      <vt:lpstr>Background</vt:lpstr>
      <vt:lpstr>PowerPoint Presentation</vt:lpstr>
      <vt:lpstr>PowerPoint Presentation</vt:lpstr>
      <vt:lpstr>PowerPoint Presentation</vt:lpstr>
      <vt:lpstr>Study chromatin modifications – ChIP-seq</vt:lpstr>
      <vt:lpstr>Current limitations to do ChIP-seq on large  numbers of primary samples </vt:lpstr>
      <vt:lpstr>Current limitations to do ChIP-seq on large  numbers of primary samples </vt:lpstr>
      <vt:lpstr>Automatition of ChIP-seq</vt:lpstr>
      <vt:lpstr>PowerPoint Presentation</vt:lpstr>
      <vt:lpstr>PowerPoint Presentation</vt:lpstr>
      <vt:lpstr>Assay for transposase-accessible chromatin  using sequencing (ATAC-seq) with 50.000 cells</vt:lpstr>
      <vt:lpstr>ATAC-seq on PBMCs</vt:lpstr>
      <vt:lpstr>PowerPoint Presentation</vt:lpstr>
      <vt:lpstr>PowerPoint Presentation</vt:lpstr>
      <vt:lpstr>ChIPmentation</vt:lpstr>
      <vt:lpstr>Peformance of ChIPmentation</vt:lpstr>
      <vt:lpstr>ChIPmentation with low amount of input</vt:lpstr>
      <vt:lpstr>ChIP-seq vs. ChIPmentation</vt:lpstr>
      <vt:lpstr>ChIPmentation might have a higher information  content than „normal“ ChIP-seq </vt:lpstr>
      <vt:lpstr>ChIPmentation might have a higher information  content than „normal“ ChIP-seq </vt:lpstr>
      <vt:lpstr>PowerPoint Presentation</vt:lpstr>
      <vt:lpstr>Summary of progress since last lab talk</vt:lpstr>
    </vt:vector>
  </TitlesOfParts>
  <Company>Lichtwitz/Leinfellner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nadine</dc:creator>
  <cp:lastModifiedBy>Christian Schmidl</cp:lastModifiedBy>
  <cp:revision>201</cp:revision>
  <dcterms:created xsi:type="dcterms:W3CDTF">2012-03-14T13:17:19Z</dcterms:created>
  <dcterms:modified xsi:type="dcterms:W3CDTF">2014-09-12T06:14:04Z</dcterms:modified>
</cp:coreProperties>
</file>